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0"/>
  </p:notesMasterIdLst>
  <p:sldIdLst>
    <p:sldId id="264" r:id="rId5"/>
    <p:sldId id="323" r:id="rId6"/>
    <p:sldId id="326" r:id="rId7"/>
    <p:sldId id="316" r:id="rId8"/>
    <p:sldId id="322" r:id="rId9"/>
    <p:sldId id="341" r:id="rId10"/>
    <p:sldId id="342" r:id="rId11"/>
    <p:sldId id="319" r:id="rId12"/>
    <p:sldId id="320" r:id="rId13"/>
    <p:sldId id="336" r:id="rId14"/>
    <p:sldId id="314" r:id="rId15"/>
    <p:sldId id="334" r:id="rId16"/>
    <p:sldId id="338" r:id="rId17"/>
    <p:sldId id="339" r:id="rId18"/>
    <p:sldId id="318" r:id="rId19"/>
    <p:sldId id="317" r:id="rId20"/>
    <p:sldId id="328" r:id="rId21"/>
    <p:sldId id="330" r:id="rId22"/>
    <p:sldId id="331" r:id="rId23"/>
    <p:sldId id="332" r:id="rId24"/>
    <p:sldId id="333" r:id="rId25"/>
    <p:sldId id="329" r:id="rId26"/>
    <p:sldId id="340" r:id="rId27"/>
    <p:sldId id="337" r:id="rId28"/>
    <p:sldId id="33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B2ECDF-B794-41EC-9633-992E1B583574}" v="1" dt="2024-01-12T03:18:24.8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13" autoAdjust="0"/>
    <p:restoredTop sz="83738" autoAdjust="0"/>
  </p:normalViewPr>
  <p:slideViewPr>
    <p:cSldViewPr snapToGrid="0">
      <p:cViewPr varScale="1">
        <p:scale>
          <a:sx n="74" d="100"/>
          <a:sy n="74" d="100"/>
        </p:scale>
        <p:origin x="96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91FF9C-27E8-41FA-B1E2-B5B930E9020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DA8A9EE-23EC-48CD-99A7-D2820FA55E7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Management asks QA if product is ready</a:t>
          </a:r>
        </a:p>
      </dgm:t>
    </dgm:pt>
    <dgm:pt modelId="{60960789-2D57-4627-9A6F-ADEC637D822A}" type="parTrans" cxnId="{18A6C34A-E607-4E57-B91E-9F31CB7F67CA}">
      <dgm:prSet/>
      <dgm:spPr/>
      <dgm:t>
        <a:bodyPr/>
        <a:lstStyle/>
        <a:p>
          <a:endParaRPr lang="en-US"/>
        </a:p>
      </dgm:t>
    </dgm:pt>
    <dgm:pt modelId="{DC61C74B-4D4B-40CB-A7F7-2493A6E76625}" type="sibTrans" cxnId="{18A6C34A-E607-4E57-B91E-9F31CB7F67CA}">
      <dgm:prSet/>
      <dgm:spPr/>
      <dgm:t>
        <a:bodyPr/>
        <a:lstStyle/>
        <a:p>
          <a:endParaRPr lang="en-US"/>
        </a:p>
      </dgm:t>
    </dgm:pt>
    <dgm:pt modelId="{FA34FD52-867B-4B2C-8681-7E139A4D1D7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So how does QA get the confidence to answer this question?</a:t>
          </a:r>
        </a:p>
      </dgm:t>
    </dgm:pt>
    <dgm:pt modelId="{8DB585C3-1511-4361-94DD-6BE85451790D}" type="parTrans" cxnId="{1C329166-84D5-441E-B6AD-9840BF0D7CE7}">
      <dgm:prSet/>
      <dgm:spPr/>
      <dgm:t>
        <a:bodyPr/>
        <a:lstStyle/>
        <a:p>
          <a:endParaRPr lang="en-US"/>
        </a:p>
      </dgm:t>
    </dgm:pt>
    <dgm:pt modelId="{8A3F7913-9B36-4FC6-B2A3-64A9657AF623}" type="sibTrans" cxnId="{1C329166-84D5-441E-B6AD-9840BF0D7CE7}">
      <dgm:prSet/>
      <dgm:spPr/>
      <dgm:t>
        <a:bodyPr/>
        <a:lstStyle/>
        <a:p>
          <a:endParaRPr lang="en-US"/>
        </a:p>
      </dgm:t>
    </dgm:pt>
    <dgm:pt modelId="{01907748-43D9-4167-9238-3BB168EE303F}" type="pres">
      <dgm:prSet presAssocID="{9F91FF9C-27E8-41FA-B1E2-B5B930E9020A}" presName="root" presStyleCnt="0">
        <dgm:presLayoutVars>
          <dgm:dir/>
          <dgm:resizeHandles val="exact"/>
        </dgm:presLayoutVars>
      </dgm:prSet>
      <dgm:spPr/>
    </dgm:pt>
    <dgm:pt modelId="{EA8DAC54-1717-4A63-913D-26E36EB46FEF}" type="pres">
      <dgm:prSet presAssocID="{FDA8A9EE-23EC-48CD-99A7-D2820FA55E7C}" presName="compNode" presStyleCnt="0"/>
      <dgm:spPr/>
    </dgm:pt>
    <dgm:pt modelId="{162688F5-13A8-4C72-BF44-C08D3AE318DD}" type="pres">
      <dgm:prSet presAssocID="{FDA8A9EE-23EC-48CD-99A7-D2820FA55E7C}" presName="bgRect" presStyleLbl="bgShp" presStyleIdx="0" presStyleCnt="2"/>
      <dgm:spPr/>
    </dgm:pt>
    <dgm:pt modelId="{79FA589C-728F-4A3A-AA34-931D2D2E0F40}" type="pres">
      <dgm:prSet presAssocID="{FDA8A9EE-23EC-48CD-99A7-D2820FA55E7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7B283FE-AB19-448F-8152-7647363250D6}" type="pres">
      <dgm:prSet presAssocID="{FDA8A9EE-23EC-48CD-99A7-D2820FA55E7C}" presName="spaceRect" presStyleCnt="0"/>
      <dgm:spPr/>
    </dgm:pt>
    <dgm:pt modelId="{0D438943-CC7D-4FED-A012-7436B6DBFC52}" type="pres">
      <dgm:prSet presAssocID="{FDA8A9EE-23EC-48CD-99A7-D2820FA55E7C}" presName="parTx" presStyleLbl="revTx" presStyleIdx="0" presStyleCnt="2">
        <dgm:presLayoutVars>
          <dgm:chMax val="0"/>
          <dgm:chPref val="0"/>
        </dgm:presLayoutVars>
      </dgm:prSet>
      <dgm:spPr/>
    </dgm:pt>
    <dgm:pt modelId="{F39D129C-1AD3-4A17-9FC7-A88EA89AFFDC}" type="pres">
      <dgm:prSet presAssocID="{DC61C74B-4D4B-40CB-A7F7-2493A6E76625}" presName="sibTrans" presStyleCnt="0"/>
      <dgm:spPr/>
    </dgm:pt>
    <dgm:pt modelId="{2D6BA77C-D5DF-45A8-BDF3-5BD979964627}" type="pres">
      <dgm:prSet presAssocID="{FA34FD52-867B-4B2C-8681-7E139A4D1D7D}" presName="compNode" presStyleCnt="0"/>
      <dgm:spPr/>
    </dgm:pt>
    <dgm:pt modelId="{368FA53F-5208-45A1-B0C7-5533320D98E0}" type="pres">
      <dgm:prSet presAssocID="{FA34FD52-867B-4B2C-8681-7E139A4D1D7D}" presName="bgRect" presStyleLbl="bgShp" presStyleIdx="1" presStyleCnt="2"/>
      <dgm:spPr/>
    </dgm:pt>
    <dgm:pt modelId="{CECC5174-48C3-4534-BB13-240BB622FB45}" type="pres">
      <dgm:prSet presAssocID="{FA34FD52-867B-4B2C-8681-7E139A4D1D7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B596C738-89C2-416C-A842-5D4294B5A333}" type="pres">
      <dgm:prSet presAssocID="{FA34FD52-867B-4B2C-8681-7E139A4D1D7D}" presName="spaceRect" presStyleCnt="0"/>
      <dgm:spPr/>
    </dgm:pt>
    <dgm:pt modelId="{679B8DDE-930C-495E-9A19-32B6FBACBE34}" type="pres">
      <dgm:prSet presAssocID="{FA34FD52-867B-4B2C-8681-7E139A4D1D7D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06E0063B-7CC0-4336-BB5B-91DEFF63C773}" type="presOf" srcId="{9F91FF9C-27E8-41FA-B1E2-B5B930E9020A}" destId="{01907748-43D9-4167-9238-3BB168EE303F}" srcOrd="0" destOrd="0" presId="urn:microsoft.com/office/officeart/2018/2/layout/IconVerticalSolidList"/>
    <dgm:cxn modelId="{C5FDD93C-B646-4ACE-8D43-7550D79F8764}" type="presOf" srcId="{FA34FD52-867B-4B2C-8681-7E139A4D1D7D}" destId="{679B8DDE-930C-495E-9A19-32B6FBACBE34}" srcOrd="0" destOrd="0" presId="urn:microsoft.com/office/officeart/2018/2/layout/IconVerticalSolidList"/>
    <dgm:cxn modelId="{1C329166-84D5-441E-B6AD-9840BF0D7CE7}" srcId="{9F91FF9C-27E8-41FA-B1E2-B5B930E9020A}" destId="{FA34FD52-867B-4B2C-8681-7E139A4D1D7D}" srcOrd="1" destOrd="0" parTransId="{8DB585C3-1511-4361-94DD-6BE85451790D}" sibTransId="{8A3F7913-9B36-4FC6-B2A3-64A9657AF623}"/>
    <dgm:cxn modelId="{18A6C34A-E607-4E57-B91E-9F31CB7F67CA}" srcId="{9F91FF9C-27E8-41FA-B1E2-B5B930E9020A}" destId="{FDA8A9EE-23EC-48CD-99A7-D2820FA55E7C}" srcOrd="0" destOrd="0" parTransId="{60960789-2D57-4627-9A6F-ADEC637D822A}" sibTransId="{DC61C74B-4D4B-40CB-A7F7-2493A6E76625}"/>
    <dgm:cxn modelId="{7E7E74DF-2F4B-4481-B076-03618A509977}" type="presOf" srcId="{FDA8A9EE-23EC-48CD-99A7-D2820FA55E7C}" destId="{0D438943-CC7D-4FED-A012-7436B6DBFC52}" srcOrd="0" destOrd="0" presId="urn:microsoft.com/office/officeart/2018/2/layout/IconVerticalSolidList"/>
    <dgm:cxn modelId="{0E7C0AB6-7A54-4B49-97FC-79BECD8860CD}" type="presParOf" srcId="{01907748-43D9-4167-9238-3BB168EE303F}" destId="{EA8DAC54-1717-4A63-913D-26E36EB46FEF}" srcOrd="0" destOrd="0" presId="urn:microsoft.com/office/officeart/2018/2/layout/IconVerticalSolidList"/>
    <dgm:cxn modelId="{9EC61C58-771A-45F7-87B5-99FF41919B17}" type="presParOf" srcId="{EA8DAC54-1717-4A63-913D-26E36EB46FEF}" destId="{162688F5-13A8-4C72-BF44-C08D3AE318DD}" srcOrd="0" destOrd="0" presId="urn:microsoft.com/office/officeart/2018/2/layout/IconVerticalSolidList"/>
    <dgm:cxn modelId="{B38341A5-EBDD-4E86-AD36-532345C4B0F8}" type="presParOf" srcId="{EA8DAC54-1717-4A63-913D-26E36EB46FEF}" destId="{79FA589C-728F-4A3A-AA34-931D2D2E0F40}" srcOrd="1" destOrd="0" presId="urn:microsoft.com/office/officeart/2018/2/layout/IconVerticalSolidList"/>
    <dgm:cxn modelId="{60D3587B-9467-4D5E-9CDD-A3FAE3C02B53}" type="presParOf" srcId="{EA8DAC54-1717-4A63-913D-26E36EB46FEF}" destId="{27B283FE-AB19-448F-8152-7647363250D6}" srcOrd="2" destOrd="0" presId="urn:microsoft.com/office/officeart/2018/2/layout/IconVerticalSolidList"/>
    <dgm:cxn modelId="{5D4AF664-6B62-4F8F-A0C1-11EE67A4D37B}" type="presParOf" srcId="{EA8DAC54-1717-4A63-913D-26E36EB46FEF}" destId="{0D438943-CC7D-4FED-A012-7436B6DBFC52}" srcOrd="3" destOrd="0" presId="urn:microsoft.com/office/officeart/2018/2/layout/IconVerticalSolidList"/>
    <dgm:cxn modelId="{F1D10C04-9DDF-4935-B697-9234A7B667A4}" type="presParOf" srcId="{01907748-43D9-4167-9238-3BB168EE303F}" destId="{F39D129C-1AD3-4A17-9FC7-A88EA89AFFDC}" srcOrd="1" destOrd="0" presId="urn:microsoft.com/office/officeart/2018/2/layout/IconVerticalSolidList"/>
    <dgm:cxn modelId="{546A8095-318C-4158-B213-60C95B626D27}" type="presParOf" srcId="{01907748-43D9-4167-9238-3BB168EE303F}" destId="{2D6BA77C-D5DF-45A8-BDF3-5BD979964627}" srcOrd="2" destOrd="0" presId="urn:microsoft.com/office/officeart/2018/2/layout/IconVerticalSolidList"/>
    <dgm:cxn modelId="{4A6AF6AA-DBCB-489B-B3A0-407BDF843617}" type="presParOf" srcId="{2D6BA77C-D5DF-45A8-BDF3-5BD979964627}" destId="{368FA53F-5208-45A1-B0C7-5533320D98E0}" srcOrd="0" destOrd="0" presId="urn:microsoft.com/office/officeart/2018/2/layout/IconVerticalSolidList"/>
    <dgm:cxn modelId="{40A974BB-9EE5-4D0D-B8E3-8FF63E621208}" type="presParOf" srcId="{2D6BA77C-D5DF-45A8-BDF3-5BD979964627}" destId="{CECC5174-48C3-4534-BB13-240BB622FB45}" srcOrd="1" destOrd="0" presId="urn:microsoft.com/office/officeart/2018/2/layout/IconVerticalSolidList"/>
    <dgm:cxn modelId="{D972E954-72DA-4BED-9F7E-BFDDD7D86C5B}" type="presParOf" srcId="{2D6BA77C-D5DF-45A8-BDF3-5BD979964627}" destId="{B596C738-89C2-416C-A842-5D4294B5A333}" srcOrd="2" destOrd="0" presId="urn:microsoft.com/office/officeart/2018/2/layout/IconVerticalSolidList"/>
    <dgm:cxn modelId="{24600872-2B0E-4D81-AAA1-09E0FC34AF94}" type="presParOf" srcId="{2D6BA77C-D5DF-45A8-BDF3-5BD979964627}" destId="{679B8DDE-930C-495E-9A19-32B6FBACBE3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C593D0-BA00-41D9-A619-500C6716C927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DECEAEC7-8899-48D9-BD2B-0A5E7992CD42}">
      <dgm:prSet phldrT="[Text]"/>
      <dgm:spPr/>
      <dgm:t>
        <a:bodyPr/>
        <a:lstStyle/>
        <a:p>
          <a:r>
            <a:rPr lang="en-US" dirty="0"/>
            <a:t>Manual Testing</a:t>
          </a:r>
        </a:p>
      </dgm:t>
    </dgm:pt>
    <dgm:pt modelId="{791883EB-1287-4AB9-AA4D-D6C604C9C137}" type="parTrans" cxnId="{F62AFADD-1B87-4396-B103-5A270550B17F}">
      <dgm:prSet/>
      <dgm:spPr/>
      <dgm:t>
        <a:bodyPr/>
        <a:lstStyle/>
        <a:p>
          <a:endParaRPr lang="en-US"/>
        </a:p>
      </dgm:t>
    </dgm:pt>
    <dgm:pt modelId="{4F570A1C-7FF8-4D13-89E7-5598DAB0952E}" type="sibTrans" cxnId="{F62AFADD-1B87-4396-B103-5A270550B17F}">
      <dgm:prSet/>
      <dgm:spPr/>
      <dgm:t>
        <a:bodyPr/>
        <a:lstStyle/>
        <a:p>
          <a:endParaRPr lang="en-US"/>
        </a:p>
      </dgm:t>
    </dgm:pt>
    <dgm:pt modelId="{4D43E629-681B-4E37-ABE9-5612B5F8AC7B}">
      <dgm:prSet phldrT="[Text]"/>
      <dgm:spPr/>
      <dgm:t>
        <a:bodyPr/>
        <a:lstStyle/>
        <a:p>
          <a:r>
            <a:rPr lang="en-US" dirty="0"/>
            <a:t>UI Tests</a:t>
          </a:r>
        </a:p>
      </dgm:t>
    </dgm:pt>
    <dgm:pt modelId="{32CFE448-9F67-4479-9958-CA0CD6429128}" type="parTrans" cxnId="{2566FEB5-1DBC-4B39-A110-C12568A13535}">
      <dgm:prSet/>
      <dgm:spPr/>
      <dgm:t>
        <a:bodyPr/>
        <a:lstStyle/>
        <a:p>
          <a:endParaRPr lang="en-US"/>
        </a:p>
      </dgm:t>
    </dgm:pt>
    <dgm:pt modelId="{3B6CEA78-8D83-4336-B9C8-3713294325D0}" type="sibTrans" cxnId="{2566FEB5-1DBC-4B39-A110-C12568A13535}">
      <dgm:prSet/>
      <dgm:spPr/>
      <dgm:t>
        <a:bodyPr/>
        <a:lstStyle/>
        <a:p>
          <a:endParaRPr lang="en-US"/>
        </a:p>
      </dgm:t>
    </dgm:pt>
    <dgm:pt modelId="{F22E2D8D-E871-4B80-A2B0-428B98F9677B}">
      <dgm:prSet phldrT="[Text]"/>
      <dgm:spPr/>
      <dgm:t>
        <a:bodyPr/>
        <a:lstStyle/>
        <a:p>
          <a:r>
            <a:rPr lang="en-US" dirty="0"/>
            <a:t>Unit Tests</a:t>
          </a:r>
        </a:p>
      </dgm:t>
    </dgm:pt>
    <dgm:pt modelId="{BFB79298-A213-4A33-BBAD-DB885C431FC4}" type="parTrans" cxnId="{1CA51CB9-98F9-4912-9E12-CA4BA849FCC8}">
      <dgm:prSet/>
      <dgm:spPr/>
      <dgm:t>
        <a:bodyPr/>
        <a:lstStyle/>
        <a:p>
          <a:endParaRPr lang="en-US"/>
        </a:p>
      </dgm:t>
    </dgm:pt>
    <dgm:pt modelId="{B2283D21-DF82-4E6E-8E17-DB8706F29AB5}" type="sibTrans" cxnId="{1CA51CB9-98F9-4912-9E12-CA4BA849FCC8}">
      <dgm:prSet/>
      <dgm:spPr/>
      <dgm:t>
        <a:bodyPr/>
        <a:lstStyle/>
        <a:p>
          <a:endParaRPr lang="en-US"/>
        </a:p>
      </dgm:t>
    </dgm:pt>
    <dgm:pt modelId="{3F314C0D-69BA-4D02-8586-4FCC49880886}">
      <dgm:prSet phldrT="[Text]"/>
      <dgm:spPr/>
      <dgm:t>
        <a:bodyPr/>
        <a:lstStyle/>
        <a:p>
          <a:r>
            <a:rPr lang="en-US" dirty="0"/>
            <a:t>Integration Tests</a:t>
          </a:r>
        </a:p>
      </dgm:t>
    </dgm:pt>
    <dgm:pt modelId="{297F4DEE-1D54-476F-B105-CACCBC102194}" type="parTrans" cxnId="{E84CD424-6C30-4E95-A60D-739D99DADD27}">
      <dgm:prSet/>
      <dgm:spPr/>
      <dgm:t>
        <a:bodyPr/>
        <a:lstStyle/>
        <a:p>
          <a:endParaRPr lang="en-US"/>
        </a:p>
      </dgm:t>
    </dgm:pt>
    <dgm:pt modelId="{12DA2309-3B0B-403A-B3B3-8930E3DC5F11}" type="sibTrans" cxnId="{E84CD424-6C30-4E95-A60D-739D99DADD27}">
      <dgm:prSet/>
      <dgm:spPr/>
      <dgm:t>
        <a:bodyPr/>
        <a:lstStyle/>
        <a:p>
          <a:endParaRPr lang="en-US"/>
        </a:p>
      </dgm:t>
    </dgm:pt>
    <dgm:pt modelId="{3A489C29-164E-4297-B722-9613F7977C64}" type="pres">
      <dgm:prSet presAssocID="{D5C593D0-BA00-41D9-A619-500C6716C927}" presName="Name0" presStyleCnt="0">
        <dgm:presLayoutVars>
          <dgm:dir/>
          <dgm:animLvl val="lvl"/>
          <dgm:resizeHandles val="exact"/>
        </dgm:presLayoutVars>
      </dgm:prSet>
      <dgm:spPr/>
    </dgm:pt>
    <dgm:pt modelId="{8AC5E2B9-E9EE-4218-9F98-13BB06809C86}" type="pres">
      <dgm:prSet presAssocID="{DECEAEC7-8899-48D9-BD2B-0A5E7992CD42}" presName="Name8" presStyleCnt="0"/>
      <dgm:spPr/>
    </dgm:pt>
    <dgm:pt modelId="{68C32838-CBCB-462B-8660-B6A1CC7D68D5}" type="pres">
      <dgm:prSet presAssocID="{DECEAEC7-8899-48D9-BD2B-0A5E7992CD42}" presName="level" presStyleLbl="node1" presStyleIdx="0" presStyleCnt="4">
        <dgm:presLayoutVars>
          <dgm:chMax val="1"/>
          <dgm:bulletEnabled val="1"/>
        </dgm:presLayoutVars>
      </dgm:prSet>
      <dgm:spPr/>
    </dgm:pt>
    <dgm:pt modelId="{ADD250E0-B717-4D8D-979B-8247F2C6DEB2}" type="pres">
      <dgm:prSet presAssocID="{DECEAEC7-8899-48D9-BD2B-0A5E7992CD4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906AD57-AAFD-470E-9D95-1956047E4833}" type="pres">
      <dgm:prSet presAssocID="{4D43E629-681B-4E37-ABE9-5612B5F8AC7B}" presName="Name8" presStyleCnt="0"/>
      <dgm:spPr/>
    </dgm:pt>
    <dgm:pt modelId="{9617CF6B-B947-4A07-B383-547BD779E818}" type="pres">
      <dgm:prSet presAssocID="{4D43E629-681B-4E37-ABE9-5612B5F8AC7B}" presName="level" presStyleLbl="node1" presStyleIdx="1" presStyleCnt="4">
        <dgm:presLayoutVars>
          <dgm:chMax val="1"/>
          <dgm:bulletEnabled val="1"/>
        </dgm:presLayoutVars>
      </dgm:prSet>
      <dgm:spPr/>
    </dgm:pt>
    <dgm:pt modelId="{686B0F8F-85B0-4681-808C-C04DDBCB0FB0}" type="pres">
      <dgm:prSet presAssocID="{4D43E629-681B-4E37-ABE9-5612B5F8AC7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7AF3327C-39B8-45AC-8B99-3CE2DC75D277}" type="pres">
      <dgm:prSet presAssocID="{3F314C0D-69BA-4D02-8586-4FCC49880886}" presName="Name8" presStyleCnt="0"/>
      <dgm:spPr/>
    </dgm:pt>
    <dgm:pt modelId="{04EC2924-79E6-4C4A-A2FB-781286A190EC}" type="pres">
      <dgm:prSet presAssocID="{3F314C0D-69BA-4D02-8586-4FCC49880886}" presName="level" presStyleLbl="node1" presStyleIdx="2" presStyleCnt="4">
        <dgm:presLayoutVars>
          <dgm:chMax val="1"/>
          <dgm:bulletEnabled val="1"/>
        </dgm:presLayoutVars>
      </dgm:prSet>
      <dgm:spPr/>
    </dgm:pt>
    <dgm:pt modelId="{81A808A4-2E75-4D5D-9D41-14ABAC587EE3}" type="pres">
      <dgm:prSet presAssocID="{3F314C0D-69BA-4D02-8586-4FCC49880886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EC03FA1-A798-4F6F-A86C-5D9E9136CA83}" type="pres">
      <dgm:prSet presAssocID="{F22E2D8D-E871-4B80-A2B0-428B98F9677B}" presName="Name8" presStyleCnt="0"/>
      <dgm:spPr/>
    </dgm:pt>
    <dgm:pt modelId="{1F219A54-D525-4856-8F5C-AAEBF29EA65A}" type="pres">
      <dgm:prSet presAssocID="{F22E2D8D-E871-4B80-A2B0-428B98F9677B}" presName="level" presStyleLbl="node1" presStyleIdx="3" presStyleCnt="4">
        <dgm:presLayoutVars>
          <dgm:chMax val="1"/>
          <dgm:bulletEnabled val="1"/>
        </dgm:presLayoutVars>
      </dgm:prSet>
      <dgm:spPr/>
    </dgm:pt>
    <dgm:pt modelId="{66AB7E78-3048-4AA2-88C0-2AC677A364C5}" type="pres">
      <dgm:prSet presAssocID="{F22E2D8D-E871-4B80-A2B0-428B98F9677B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71BF7409-A0B9-4DF0-80E2-B3BFD69BE953}" type="presOf" srcId="{DECEAEC7-8899-48D9-BD2B-0A5E7992CD42}" destId="{ADD250E0-B717-4D8D-979B-8247F2C6DEB2}" srcOrd="1" destOrd="0" presId="urn:microsoft.com/office/officeart/2005/8/layout/pyramid1"/>
    <dgm:cxn modelId="{E84CD424-6C30-4E95-A60D-739D99DADD27}" srcId="{D5C593D0-BA00-41D9-A619-500C6716C927}" destId="{3F314C0D-69BA-4D02-8586-4FCC49880886}" srcOrd="2" destOrd="0" parTransId="{297F4DEE-1D54-476F-B105-CACCBC102194}" sibTransId="{12DA2309-3B0B-403A-B3B3-8930E3DC5F11}"/>
    <dgm:cxn modelId="{AA71AC97-6B6D-42FE-ACFF-AB9A52A78EE4}" type="presOf" srcId="{4D43E629-681B-4E37-ABE9-5612B5F8AC7B}" destId="{9617CF6B-B947-4A07-B383-547BD779E818}" srcOrd="0" destOrd="0" presId="urn:microsoft.com/office/officeart/2005/8/layout/pyramid1"/>
    <dgm:cxn modelId="{5AF6139C-20C3-4BDF-892A-2E4282131500}" type="presOf" srcId="{F22E2D8D-E871-4B80-A2B0-428B98F9677B}" destId="{66AB7E78-3048-4AA2-88C0-2AC677A364C5}" srcOrd="1" destOrd="0" presId="urn:microsoft.com/office/officeart/2005/8/layout/pyramid1"/>
    <dgm:cxn modelId="{2566FEB5-1DBC-4B39-A110-C12568A13535}" srcId="{D5C593D0-BA00-41D9-A619-500C6716C927}" destId="{4D43E629-681B-4E37-ABE9-5612B5F8AC7B}" srcOrd="1" destOrd="0" parTransId="{32CFE448-9F67-4479-9958-CA0CD6429128}" sibTransId="{3B6CEA78-8D83-4336-B9C8-3713294325D0}"/>
    <dgm:cxn modelId="{1CA51CB9-98F9-4912-9E12-CA4BA849FCC8}" srcId="{D5C593D0-BA00-41D9-A619-500C6716C927}" destId="{F22E2D8D-E871-4B80-A2B0-428B98F9677B}" srcOrd="3" destOrd="0" parTransId="{BFB79298-A213-4A33-BBAD-DB885C431FC4}" sibTransId="{B2283D21-DF82-4E6E-8E17-DB8706F29AB5}"/>
    <dgm:cxn modelId="{B7A5FCBA-6893-4EAC-9C48-F65144E4A595}" type="presOf" srcId="{3F314C0D-69BA-4D02-8586-4FCC49880886}" destId="{81A808A4-2E75-4D5D-9D41-14ABAC587EE3}" srcOrd="1" destOrd="0" presId="urn:microsoft.com/office/officeart/2005/8/layout/pyramid1"/>
    <dgm:cxn modelId="{4DD466C3-9DE9-4C2C-9BEA-4276E9FEB762}" type="presOf" srcId="{4D43E629-681B-4E37-ABE9-5612B5F8AC7B}" destId="{686B0F8F-85B0-4681-808C-C04DDBCB0FB0}" srcOrd="1" destOrd="0" presId="urn:microsoft.com/office/officeart/2005/8/layout/pyramid1"/>
    <dgm:cxn modelId="{882AFBC5-5005-4A47-AC0A-2614CD814254}" type="presOf" srcId="{F22E2D8D-E871-4B80-A2B0-428B98F9677B}" destId="{1F219A54-D525-4856-8F5C-AAEBF29EA65A}" srcOrd="0" destOrd="0" presId="urn:microsoft.com/office/officeart/2005/8/layout/pyramid1"/>
    <dgm:cxn modelId="{085E43CE-FA1B-4D7D-88A9-6703B7035F9D}" type="presOf" srcId="{DECEAEC7-8899-48D9-BD2B-0A5E7992CD42}" destId="{68C32838-CBCB-462B-8660-B6A1CC7D68D5}" srcOrd="0" destOrd="0" presId="urn:microsoft.com/office/officeart/2005/8/layout/pyramid1"/>
    <dgm:cxn modelId="{F62AFADD-1B87-4396-B103-5A270550B17F}" srcId="{D5C593D0-BA00-41D9-A619-500C6716C927}" destId="{DECEAEC7-8899-48D9-BD2B-0A5E7992CD42}" srcOrd="0" destOrd="0" parTransId="{791883EB-1287-4AB9-AA4D-D6C604C9C137}" sibTransId="{4F570A1C-7FF8-4D13-89E7-5598DAB0952E}"/>
    <dgm:cxn modelId="{FD5ADFF9-E974-43DD-9721-DC458E721350}" type="presOf" srcId="{3F314C0D-69BA-4D02-8586-4FCC49880886}" destId="{04EC2924-79E6-4C4A-A2FB-781286A190EC}" srcOrd="0" destOrd="0" presId="urn:microsoft.com/office/officeart/2005/8/layout/pyramid1"/>
    <dgm:cxn modelId="{C8C2DFFB-58E2-4025-A2C4-A2CD3409746C}" type="presOf" srcId="{D5C593D0-BA00-41D9-A619-500C6716C927}" destId="{3A489C29-164E-4297-B722-9613F7977C64}" srcOrd="0" destOrd="0" presId="urn:microsoft.com/office/officeart/2005/8/layout/pyramid1"/>
    <dgm:cxn modelId="{270FA25A-E7AB-41F2-9F08-620FBB1D3EA0}" type="presParOf" srcId="{3A489C29-164E-4297-B722-9613F7977C64}" destId="{8AC5E2B9-E9EE-4218-9F98-13BB06809C86}" srcOrd="0" destOrd="0" presId="urn:microsoft.com/office/officeart/2005/8/layout/pyramid1"/>
    <dgm:cxn modelId="{916227A7-99AA-4833-8110-961E99AB6867}" type="presParOf" srcId="{8AC5E2B9-E9EE-4218-9F98-13BB06809C86}" destId="{68C32838-CBCB-462B-8660-B6A1CC7D68D5}" srcOrd="0" destOrd="0" presId="urn:microsoft.com/office/officeart/2005/8/layout/pyramid1"/>
    <dgm:cxn modelId="{ECDCCA3A-AAE2-4E10-9DF2-58A62525FB46}" type="presParOf" srcId="{8AC5E2B9-E9EE-4218-9F98-13BB06809C86}" destId="{ADD250E0-B717-4D8D-979B-8247F2C6DEB2}" srcOrd="1" destOrd="0" presId="urn:microsoft.com/office/officeart/2005/8/layout/pyramid1"/>
    <dgm:cxn modelId="{8D867DCA-9E71-417C-97B3-17BD5A83FC5F}" type="presParOf" srcId="{3A489C29-164E-4297-B722-9613F7977C64}" destId="{C906AD57-AAFD-470E-9D95-1956047E4833}" srcOrd="1" destOrd="0" presId="urn:microsoft.com/office/officeart/2005/8/layout/pyramid1"/>
    <dgm:cxn modelId="{4CC31315-DD71-412A-B74D-DFEC23A00F3B}" type="presParOf" srcId="{C906AD57-AAFD-470E-9D95-1956047E4833}" destId="{9617CF6B-B947-4A07-B383-547BD779E818}" srcOrd="0" destOrd="0" presId="urn:microsoft.com/office/officeart/2005/8/layout/pyramid1"/>
    <dgm:cxn modelId="{B0EAE1DE-2D46-47E6-BA40-013C1A5C1B0D}" type="presParOf" srcId="{C906AD57-AAFD-470E-9D95-1956047E4833}" destId="{686B0F8F-85B0-4681-808C-C04DDBCB0FB0}" srcOrd="1" destOrd="0" presId="urn:microsoft.com/office/officeart/2005/8/layout/pyramid1"/>
    <dgm:cxn modelId="{D07DB30A-A114-4836-80CD-90D7523AFAEE}" type="presParOf" srcId="{3A489C29-164E-4297-B722-9613F7977C64}" destId="{7AF3327C-39B8-45AC-8B99-3CE2DC75D277}" srcOrd="2" destOrd="0" presId="urn:microsoft.com/office/officeart/2005/8/layout/pyramid1"/>
    <dgm:cxn modelId="{F59A4289-94A5-44EB-84EB-B64B455EDE72}" type="presParOf" srcId="{7AF3327C-39B8-45AC-8B99-3CE2DC75D277}" destId="{04EC2924-79E6-4C4A-A2FB-781286A190EC}" srcOrd="0" destOrd="0" presId="urn:microsoft.com/office/officeart/2005/8/layout/pyramid1"/>
    <dgm:cxn modelId="{BCA8E7B1-93FB-47A0-92D6-91ECFE040497}" type="presParOf" srcId="{7AF3327C-39B8-45AC-8B99-3CE2DC75D277}" destId="{81A808A4-2E75-4D5D-9D41-14ABAC587EE3}" srcOrd="1" destOrd="0" presId="urn:microsoft.com/office/officeart/2005/8/layout/pyramid1"/>
    <dgm:cxn modelId="{A7885A3D-2004-4E05-81F3-FB6C68308329}" type="presParOf" srcId="{3A489C29-164E-4297-B722-9613F7977C64}" destId="{3EC03FA1-A798-4F6F-A86C-5D9E9136CA83}" srcOrd="3" destOrd="0" presId="urn:microsoft.com/office/officeart/2005/8/layout/pyramid1"/>
    <dgm:cxn modelId="{14110FCB-0838-4726-BA6E-CCF8B406C4C3}" type="presParOf" srcId="{3EC03FA1-A798-4F6F-A86C-5D9E9136CA83}" destId="{1F219A54-D525-4856-8F5C-AAEBF29EA65A}" srcOrd="0" destOrd="0" presId="urn:microsoft.com/office/officeart/2005/8/layout/pyramid1"/>
    <dgm:cxn modelId="{F0732A70-3D2B-409B-B2AA-93F58A00C09C}" type="presParOf" srcId="{3EC03FA1-A798-4F6F-A86C-5D9E9136CA83}" destId="{66AB7E78-3048-4AA2-88C0-2AC677A364C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C785EA-B1FB-40F0-A0EF-AF917B0B4ADC}" type="doc">
      <dgm:prSet loTypeId="urn:microsoft.com/office/officeart/2005/8/layout/hList1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F94036A-729F-498F-83BD-53AA4E089160}">
      <dgm:prSet/>
      <dgm:spPr>
        <a:solidFill>
          <a:schemeClr val="accent1"/>
        </a:solidFill>
      </dgm:spPr>
      <dgm:t>
        <a:bodyPr/>
        <a:lstStyle/>
        <a:p>
          <a:r>
            <a:rPr lang="en-US" dirty="0"/>
            <a:t>Functional</a:t>
          </a:r>
        </a:p>
      </dgm:t>
    </dgm:pt>
    <dgm:pt modelId="{7BA3F194-7B60-4B67-A519-CDAF641E3F91}" type="parTrans" cxnId="{F34E0C78-A95F-4A8D-8C7F-9E1BEAFC1293}">
      <dgm:prSet/>
      <dgm:spPr/>
      <dgm:t>
        <a:bodyPr/>
        <a:lstStyle/>
        <a:p>
          <a:endParaRPr lang="en-US"/>
        </a:p>
      </dgm:t>
    </dgm:pt>
    <dgm:pt modelId="{87785940-6B7C-4592-A5CA-C9D09DF51A80}" type="sibTrans" cxnId="{F34E0C78-A95F-4A8D-8C7F-9E1BEAFC1293}">
      <dgm:prSet/>
      <dgm:spPr/>
      <dgm:t>
        <a:bodyPr/>
        <a:lstStyle/>
        <a:p>
          <a:endParaRPr lang="en-US"/>
        </a:p>
      </dgm:t>
    </dgm:pt>
    <dgm:pt modelId="{582037F9-032E-4BCA-A7CE-6B48129149A3}">
      <dgm:prSet/>
      <dgm:spPr>
        <a:solidFill>
          <a:schemeClr val="accent1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dirty="0"/>
            <a:t>Manual</a:t>
          </a:r>
        </a:p>
      </dgm:t>
    </dgm:pt>
    <dgm:pt modelId="{E71E14C6-18BD-4A79-8FA9-EBA50D9032C9}" type="parTrans" cxnId="{03D1C390-8ED8-40C5-9C69-EF94D771BCFF}">
      <dgm:prSet/>
      <dgm:spPr/>
      <dgm:t>
        <a:bodyPr/>
        <a:lstStyle/>
        <a:p>
          <a:endParaRPr lang="en-US"/>
        </a:p>
      </dgm:t>
    </dgm:pt>
    <dgm:pt modelId="{33F1B0C2-9541-4A36-A9FF-F7EA3FF4B378}" type="sibTrans" cxnId="{03D1C390-8ED8-40C5-9C69-EF94D771BCFF}">
      <dgm:prSet/>
      <dgm:spPr/>
      <dgm:t>
        <a:bodyPr/>
        <a:lstStyle/>
        <a:p>
          <a:endParaRPr lang="en-US"/>
        </a:p>
      </dgm:t>
    </dgm:pt>
    <dgm:pt modelId="{2956710A-6ED7-47CF-B56A-2DFDCF3ADB61}">
      <dgm:prSet/>
      <dgm:spPr>
        <a:solidFill>
          <a:schemeClr val="accent1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dirty="0"/>
            <a:t>Automated</a:t>
          </a:r>
        </a:p>
      </dgm:t>
    </dgm:pt>
    <dgm:pt modelId="{E8722EBB-298C-4841-B86B-B90253BA88EA}" type="parTrans" cxnId="{9A448B11-C595-4B3D-81DB-FD538C6465A0}">
      <dgm:prSet/>
      <dgm:spPr/>
      <dgm:t>
        <a:bodyPr/>
        <a:lstStyle/>
        <a:p>
          <a:endParaRPr lang="en-US"/>
        </a:p>
      </dgm:t>
    </dgm:pt>
    <dgm:pt modelId="{37664C8C-7205-4993-98A9-F9E0CE003921}" type="sibTrans" cxnId="{9A448B11-C595-4B3D-81DB-FD538C6465A0}">
      <dgm:prSet/>
      <dgm:spPr/>
      <dgm:t>
        <a:bodyPr/>
        <a:lstStyle/>
        <a:p>
          <a:endParaRPr lang="en-US"/>
        </a:p>
      </dgm:t>
    </dgm:pt>
    <dgm:pt modelId="{ACBC0174-A3B7-45EA-B552-BBE050407334}">
      <dgm:prSet/>
      <dgm:spPr/>
      <dgm:t>
        <a:bodyPr/>
        <a:lstStyle/>
        <a:p>
          <a:r>
            <a:rPr lang="en-US" dirty="0"/>
            <a:t>UI</a:t>
          </a:r>
        </a:p>
      </dgm:t>
    </dgm:pt>
    <dgm:pt modelId="{A9505311-93E6-40A6-80AC-3770EDB39DBD}" type="parTrans" cxnId="{858B9E94-D726-4348-BCEB-F114D7A3DE6A}">
      <dgm:prSet/>
      <dgm:spPr/>
      <dgm:t>
        <a:bodyPr/>
        <a:lstStyle/>
        <a:p>
          <a:endParaRPr lang="en-US"/>
        </a:p>
      </dgm:t>
    </dgm:pt>
    <dgm:pt modelId="{CA1DF814-9B9E-4255-B150-BA559D4E314E}" type="sibTrans" cxnId="{858B9E94-D726-4348-BCEB-F114D7A3DE6A}">
      <dgm:prSet/>
      <dgm:spPr/>
      <dgm:t>
        <a:bodyPr/>
        <a:lstStyle/>
        <a:p>
          <a:endParaRPr lang="en-US"/>
        </a:p>
      </dgm:t>
    </dgm:pt>
    <dgm:pt modelId="{018B3940-974D-4998-98D4-0232A01C466F}">
      <dgm:prSet/>
      <dgm:spPr/>
      <dgm:t>
        <a:bodyPr/>
        <a:lstStyle/>
        <a:p>
          <a:r>
            <a:rPr lang="en-US" dirty="0"/>
            <a:t>Stability</a:t>
          </a:r>
        </a:p>
      </dgm:t>
    </dgm:pt>
    <dgm:pt modelId="{D8411E7E-27D7-4363-9F22-12A33CC8F0F0}" type="parTrans" cxnId="{850A5855-2157-4E97-A363-A8E4EC2D831F}">
      <dgm:prSet/>
      <dgm:spPr/>
      <dgm:t>
        <a:bodyPr/>
        <a:lstStyle/>
        <a:p>
          <a:endParaRPr lang="en-US"/>
        </a:p>
      </dgm:t>
    </dgm:pt>
    <dgm:pt modelId="{85ADCAC8-73F0-4587-8039-BC1FFF7F0D2A}" type="sibTrans" cxnId="{850A5855-2157-4E97-A363-A8E4EC2D831F}">
      <dgm:prSet/>
      <dgm:spPr/>
      <dgm:t>
        <a:bodyPr/>
        <a:lstStyle/>
        <a:p>
          <a:endParaRPr lang="en-US"/>
        </a:p>
      </dgm:t>
    </dgm:pt>
    <dgm:pt modelId="{8C3197E4-503A-43DC-A90D-C06B2E7590EB}">
      <dgm:prSet/>
      <dgm:spPr/>
      <dgm:t>
        <a:bodyPr/>
        <a:lstStyle/>
        <a:p>
          <a:r>
            <a:rPr lang="en-US" dirty="0"/>
            <a:t>Usability</a:t>
          </a:r>
        </a:p>
      </dgm:t>
    </dgm:pt>
    <dgm:pt modelId="{82B4FAE9-072D-4A86-AC6E-883301B02377}" type="parTrans" cxnId="{3338DA0D-89F0-4CA3-AAD0-A40D878A9967}">
      <dgm:prSet/>
      <dgm:spPr/>
      <dgm:t>
        <a:bodyPr/>
        <a:lstStyle/>
        <a:p>
          <a:endParaRPr lang="en-US"/>
        </a:p>
      </dgm:t>
    </dgm:pt>
    <dgm:pt modelId="{1C2EF3FC-B84A-4C59-A7EB-28AA96572EA5}" type="sibTrans" cxnId="{3338DA0D-89F0-4CA3-AAD0-A40D878A9967}">
      <dgm:prSet/>
      <dgm:spPr/>
      <dgm:t>
        <a:bodyPr/>
        <a:lstStyle/>
        <a:p>
          <a:endParaRPr lang="en-US"/>
        </a:p>
      </dgm:t>
    </dgm:pt>
    <dgm:pt modelId="{6D24979E-35D1-4B23-8520-ABD6C5F75652}">
      <dgm:prSet/>
      <dgm:spPr/>
      <dgm:t>
        <a:bodyPr/>
        <a:lstStyle/>
        <a:p>
          <a:r>
            <a:rPr lang="en-US" dirty="0"/>
            <a:t>Security</a:t>
          </a:r>
        </a:p>
      </dgm:t>
    </dgm:pt>
    <dgm:pt modelId="{C2DA695C-DB34-4843-BB4B-95BC87C77B72}" type="parTrans" cxnId="{C0C56DDC-DE7A-4218-8C98-7949B90425C3}">
      <dgm:prSet/>
      <dgm:spPr/>
      <dgm:t>
        <a:bodyPr/>
        <a:lstStyle/>
        <a:p>
          <a:endParaRPr lang="en-US"/>
        </a:p>
      </dgm:t>
    </dgm:pt>
    <dgm:pt modelId="{00E12DDA-6358-4364-B791-A1745F75BDA2}" type="sibTrans" cxnId="{C0C56DDC-DE7A-4218-8C98-7949B90425C3}">
      <dgm:prSet/>
      <dgm:spPr/>
      <dgm:t>
        <a:bodyPr/>
        <a:lstStyle/>
        <a:p>
          <a:endParaRPr lang="en-US"/>
        </a:p>
      </dgm:t>
    </dgm:pt>
    <dgm:pt modelId="{C7AFCB7A-BD1E-45CB-849D-C4DF8079BC93}">
      <dgm:prSet/>
      <dgm:spPr/>
      <dgm:t>
        <a:bodyPr/>
        <a:lstStyle/>
        <a:p>
          <a:r>
            <a:rPr lang="en-US" dirty="0"/>
            <a:t>Performance</a:t>
          </a:r>
        </a:p>
      </dgm:t>
    </dgm:pt>
    <dgm:pt modelId="{88CA0B60-F5A6-449F-807D-769C17AE929F}" type="parTrans" cxnId="{A1885539-4698-4ED2-A0F8-1FCB5FC47574}">
      <dgm:prSet/>
      <dgm:spPr/>
      <dgm:t>
        <a:bodyPr/>
        <a:lstStyle/>
        <a:p>
          <a:endParaRPr lang="en-US"/>
        </a:p>
      </dgm:t>
    </dgm:pt>
    <dgm:pt modelId="{3645164D-5D4D-40A2-9FDB-F537C5FEB8D5}" type="sibTrans" cxnId="{A1885539-4698-4ED2-A0F8-1FCB5FC47574}">
      <dgm:prSet/>
      <dgm:spPr/>
      <dgm:t>
        <a:bodyPr/>
        <a:lstStyle/>
        <a:p>
          <a:endParaRPr lang="en-US"/>
        </a:p>
      </dgm:t>
    </dgm:pt>
    <dgm:pt modelId="{C583E37C-2732-4EA1-B33C-666CA6359C3F}">
      <dgm:prSet/>
      <dgm:spPr>
        <a:solidFill>
          <a:schemeClr val="accent1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dirty="0"/>
            <a:t>Exploratory</a:t>
          </a:r>
        </a:p>
      </dgm:t>
    </dgm:pt>
    <dgm:pt modelId="{A5C6861B-D1DD-41A4-A41A-4F0060ED9749}" type="parTrans" cxnId="{EF953418-3AA7-4937-B36B-398BCFB42DFF}">
      <dgm:prSet/>
      <dgm:spPr/>
      <dgm:t>
        <a:bodyPr/>
        <a:lstStyle/>
        <a:p>
          <a:endParaRPr lang="en-US"/>
        </a:p>
      </dgm:t>
    </dgm:pt>
    <dgm:pt modelId="{C126B535-64DE-4D0A-831B-3F8A901C1250}" type="sibTrans" cxnId="{EF953418-3AA7-4937-B36B-398BCFB42DFF}">
      <dgm:prSet/>
      <dgm:spPr/>
    </dgm:pt>
    <dgm:pt modelId="{1622FDBB-44CB-4439-81A2-B890811D5304}">
      <dgm:prSet/>
      <dgm:spPr/>
      <dgm:t>
        <a:bodyPr/>
        <a:lstStyle/>
        <a:p>
          <a:r>
            <a:rPr lang="en-US" dirty="0"/>
            <a:t>Non-functional</a:t>
          </a:r>
        </a:p>
      </dgm:t>
    </dgm:pt>
    <dgm:pt modelId="{927BE57B-B1C0-42CC-B3AA-8CA69BBE82EC}" type="parTrans" cxnId="{F004094A-8670-4AEA-8672-CC72298C1F75}">
      <dgm:prSet/>
      <dgm:spPr/>
      <dgm:t>
        <a:bodyPr/>
        <a:lstStyle/>
        <a:p>
          <a:endParaRPr lang="en-US"/>
        </a:p>
      </dgm:t>
    </dgm:pt>
    <dgm:pt modelId="{5300E9DA-038E-4E97-83CB-95FB7B082100}" type="sibTrans" cxnId="{F004094A-8670-4AEA-8672-CC72298C1F75}">
      <dgm:prSet/>
      <dgm:spPr/>
    </dgm:pt>
    <dgm:pt modelId="{7A5EF082-4F70-40DD-89F6-7DD2047CA259}">
      <dgm:prSet/>
      <dgm:spPr>
        <a:solidFill>
          <a:schemeClr val="accent1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dirty="0"/>
            <a:t>Smoke</a:t>
          </a:r>
        </a:p>
      </dgm:t>
    </dgm:pt>
    <dgm:pt modelId="{E7415C74-AD5F-46E9-8F9C-84F6B4A9A114}" type="parTrans" cxnId="{AC11F74D-1C01-410D-BD47-7FEA1B08756F}">
      <dgm:prSet/>
      <dgm:spPr/>
      <dgm:t>
        <a:bodyPr/>
        <a:lstStyle/>
        <a:p>
          <a:endParaRPr lang="en-US"/>
        </a:p>
      </dgm:t>
    </dgm:pt>
    <dgm:pt modelId="{657A629F-B047-453E-A650-E9A7612C8F00}" type="sibTrans" cxnId="{AC11F74D-1C01-410D-BD47-7FEA1B08756F}">
      <dgm:prSet/>
      <dgm:spPr/>
    </dgm:pt>
    <dgm:pt modelId="{3C11AFF6-C00A-4329-858B-D4E96E6370B4}">
      <dgm:prSet/>
      <dgm:spPr>
        <a:solidFill>
          <a:schemeClr val="accent1">
            <a:lumMod val="60000"/>
            <a:lumOff val="40000"/>
            <a:alpha val="90000"/>
          </a:schemeClr>
        </a:solidFill>
      </dgm:spPr>
      <dgm:t>
        <a:bodyPr/>
        <a:lstStyle/>
        <a:p>
          <a:r>
            <a:rPr lang="en-US" dirty="0"/>
            <a:t>Unit</a:t>
          </a:r>
        </a:p>
      </dgm:t>
    </dgm:pt>
    <dgm:pt modelId="{6B71F6C3-0138-4ABA-BEBA-653B0DE57DA3}" type="parTrans" cxnId="{B5853487-56E8-418F-8210-3D9619E7B5B1}">
      <dgm:prSet/>
      <dgm:spPr/>
    </dgm:pt>
    <dgm:pt modelId="{E52F7FCC-EE3A-4527-95AC-C40166F50D5C}" type="sibTrans" cxnId="{B5853487-56E8-418F-8210-3D9619E7B5B1}">
      <dgm:prSet/>
      <dgm:spPr/>
    </dgm:pt>
    <dgm:pt modelId="{22741042-FBCB-4FFB-8787-E4225531B5DF}" type="pres">
      <dgm:prSet presAssocID="{CEC785EA-B1FB-40F0-A0EF-AF917B0B4ADC}" presName="Name0" presStyleCnt="0">
        <dgm:presLayoutVars>
          <dgm:dir/>
          <dgm:animLvl val="lvl"/>
          <dgm:resizeHandles val="exact"/>
        </dgm:presLayoutVars>
      </dgm:prSet>
      <dgm:spPr/>
    </dgm:pt>
    <dgm:pt modelId="{89E6D092-B385-4E6A-B1D3-900382E586C0}" type="pres">
      <dgm:prSet presAssocID="{8F94036A-729F-498F-83BD-53AA4E089160}" presName="composite" presStyleCnt="0"/>
      <dgm:spPr/>
    </dgm:pt>
    <dgm:pt modelId="{958C264E-038D-49E0-AE23-CEED421E18D6}" type="pres">
      <dgm:prSet presAssocID="{8F94036A-729F-498F-83BD-53AA4E089160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68571E63-73DC-44CA-80FD-1DB3B849F95F}" type="pres">
      <dgm:prSet presAssocID="{8F94036A-729F-498F-83BD-53AA4E089160}" presName="desTx" presStyleLbl="alignAccFollowNode1" presStyleIdx="0" presStyleCnt="2">
        <dgm:presLayoutVars>
          <dgm:bulletEnabled val="1"/>
        </dgm:presLayoutVars>
      </dgm:prSet>
      <dgm:spPr/>
    </dgm:pt>
    <dgm:pt modelId="{4CF25CEF-41DA-4CF5-9A29-F952FEFB3017}" type="pres">
      <dgm:prSet presAssocID="{87785940-6B7C-4592-A5CA-C9D09DF51A80}" presName="space" presStyleCnt="0"/>
      <dgm:spPr/>
    </dgm:pt>
    <dgm:pt modelId="{716732FB-A404-4C1C-9371-530C6C255E85}" type="pres">
      <dgm:prSet presAssocID="{1622FDBB-44CB-4439-81A2-B890811D5304}" presName="composite" presStyleCnt="0"/>
      <dgm:spPr/>
    </dgm:pt>
    <dgm:pt modelId="{CAF5A060-9189-42BE-B643-E6790D05B4AB}" type="pres">
      <dgm:prSet presAssocID="{1622FDBB-44CB-4439-81A2-B890811D5304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2B3229C8-A16B-4C17-B36E-91005A698C59}" type="pres">
      <dgm:prSet presAssocID="{1622FDBB-44CB-4439-81A2-B890811D5304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9DF8A000-AFB6-4EC5-BFBA-37730B73AF5A}" type="presOf" srcId="{ACBC0174-A3B7-45EA-B552-BBE050407334}" destId="{2B3229C8-A16B-4C17-B36E-91005A698C59}" srcOrd="0" destOrd="0" presId="urn:microsoft.com/office/officeart/2005/8/layout/hList1"/>
    <dgm:cxn modelId="{3338DA0D-89F0-4CA3-AAD0-A40D878A9967}" srcId="{1622FDBB-44CB-4439-81A2-B890811D5304}" destId="{8C3197E4-503A-43DC-A90D-C06B2E7590EB}" srcOrd="2" destOrd="0" parTransId="{82B4FAE9-072D-4A86-AC6E-883301B02377}" sibTransId="{1C2EF3FC-B84A-4C59-A7EB-28AA96572EA5}"/>
    <dgm:cxn modelId="{47625211-A3C5-4B46-989E-BE32346F9E23}" type="presOf" srcId="{3C11AFF6-C00A-4329-858B-D4E96E6370B4}" destId="{68571E63-73DC-44CA-80FD-1DB3B849F95F}" srcOrd="0" destOrd="1" presId="urn:microsoft.com/office/officeart/2005/8/layout/hList1"/>
    <dgm:cxn modelId="{9A448B11-C595-4B3D-81DB-FD538C6465A0}" srcId="{8F94036A-729F-498F-83BD-53AA4E089160}" destId="{2956710A-6ED7-47CF-B56A-2DFDCF3ADB61}" srcOrd="3" destOrd="0" parTransId="{E8722EBB-298C-4841-B86B-B90253BA88EA}" sibTransId="{37664C8C-7205-4993-98A9-F9E0CE003921}"/>
    <dgm:cxn modelId="{EF953418-3AA7-4937-B36B-398BCFB42DFF}" srcId="{8F94036A-729F-498F-83BD-53AA4E089160}" destId="{C583E37C-2732-4EA1-B33C-666CA6359C3F}" srcOrd="0" destOrd="0" parTransId="{A5C6861B-D1DD-41A4-A41A-4F0060ED9749}" sibTransId="{C126B535-64DE-4D0A-831B-3F8A901C1250}"/>
    <dgm:cxn modelId="{9F7AAA19-984C-407A-A21C-3BAAD1F0F9A2}" type="presOf" srcId="{8C3197E4-503A-43DC-A90D-C06B2E7590EB}" destId="{2B3229C8-A16B-4C17-B36E-91005A698C59}" srcOrd="0" destOrd="2" presId="urn:microsoft.com/office/officeart/2005/8/layout/hList1"/>
    <dgm:cxn modelId="{F81D8D1C-EB80-4DAF-95E1-FD57A6E9F443}" type="presOf" srcId="{CEC785EA-B1FB-40F0-A0EF-AF917B0B4ADC}" destId="{22741042-FBCB-4FFB-8787-E4225531B5DF}" srcOrd="0" destOrd="0" presId="urn:microsoft.com/office/officeart/2005/8/layout/hList1"/>
    <dgm:cxn modelId="{3A260423-1D56-464C-BE77-0E113D724184}" type="presOf" srcId="{018B3940-974D-4998-98D4-0232A01C466F}" destId="{2B3229C8-A16B-4C17-B36E-91005A698C59}" srcOrd="0" destOrd="1" presId="urn:microsoft.com/office/officeart/2005/8/layout/hList1"/>
    <dgm:cxn modelId="{A1885539-4698-4ED2-A0F8-1FCB5FC47574}" srcId="{1622FDBB-44CB-4439-81A2-B890811D5304}" destId="{C7AFCB7A-BD1E-45CB-849D-C4DF8079BC93}" srcOrd="4" destOrd="0" parTransId="{88CA0B60-F5A6-449F-807D-769C17AE929F}" sibTransId="{3645164D-5D4D-40A2-9FDB-F537C5FEB8D5}"/>
    <dgm:cxn modelId="{7045A75C-77CB-49A1-88A2-4501773C9544}" type="presOf" srcId="{C7AFCB7A-BD1E-45CB-849D-C4DF8079BC93}" destId="{2B3229C8-A16B-4C17-B36E-91005A698C59}" srcOrd="0" destOrd="4" presId="urn:microsoft.com/office/officeart/2005/8/layout/hList1"/>
    <dgm:cxn modelId="{F004094A-8670-4AEA-8672-CC72298C1F75}" srcId="{CEC785EA-B1FB-40F0-A0EF-AF917B0B4ADC}" destId="{1622FDBB-44CB-4439-81A2-B890811D5304}" srcOrd="1" destOrd="0" parTransId="{927BE57B-B1C0-42CC-B3AA-8CA69BBE82EC}" sibTransId="{5300E9DA-038E-4E97-83CB-95FB7B082100}"/>
    <dgm:cxn modelId="{AC11F74D-1C01-410D-BD47-7FEA1B08756F}" srcId="{8F94036A-729F-498F-83BD-53AA4E089160}" destId="{7A5EF082-4F70-40DD-89F6-7DD2047CA259}" srcOrd="4" destOrd="0" parTransId="{E7415C74-AD5F-46E9-8F9C-84F6B4A9A114}" sibTransId="{657A629F-B047-453E-A650-E9A7612C8F00}"/>
    <dgm:cxn modelId="{850A5855-2157-4E97-A363-A8E4EC2D831F}" srcId="{1622FDBB-44CB-4439-81A2-B890811D5304}" destId="{018B3940-974D-4998-98D4-0232A01C466F}" srcOrd="1" destOrd="0" parTransId="{D8411E7E-27D7-4363-9F22-12A33CC8F0F0}" sibTransId="{85ADCAC8-73F0-4587-8039-BC1FFF7F0D2A}"/>
    <dgm:cxn modelId="{F34E0C78-A95F-4A8D-8C7F-9E1BEAFC1293}" srcId="{CEC785EA-B1FB-40F0-A0EF-AF917B0B4ADC}" destId="{8F94036A-729F-498F-83BD-53AA4E089160}" srcOrd="0" destOrd="0" parTransId="{7BA3F194-7B60-4B67-A519-CDAF641E3F91}" sibTransId="{87785940-6B7C-4592-A5CA-C9D09DF51A80}"/>
    <dgm:cxn modelId="{82C0CC86-49E7-4D56-929A-A3AD5D849C0A}" type="presOf" srcId="{C583E37C-2732-4EA1-B33C-666CA6359C3F}" destId="{68571E63-73DC-44CA-80FD-1DB3B849F95F}" srcOrd="0" destOrd="0" presId="urn:microsoft.com/office/officeart/2005/8/layout/hList1"/>
    <dgm:cxn modelId="{B5853487-56E8-418F-8210-3D9619E7B5B1}" srcId="{8F94036A-729F-498F-83BD-53AA4E089160}" destId="{3C11AFF6-C00A-4329-858B-D4E96E6370B4}" srcOrd="1" destOrd="0" parTransId="{6B71F6C3-0138-4ABA-BEBA-653B0DE57DA3}" sibTransId="{E52F7FCC-EE3A-4527-95AC-C40166F50D5C}"/>
    <dgm:cxn modelId="{03D1C390-8ED8-40C5-9C69-EF94D771BCFF}" srcId="{8F94036A-729F-498F-83BD-53AA4E089160}" destId="{582037F9-032E-4BCA-A7CE-6B48129149A3}" srcOrd="2" destOrd="0" parTransId="{E71E14C6-18BD-4A79-8FA9-EBA50D9032C9}" sibTransId="{33F1B0C2-9541-4A36-A9FF-F7EA3FF4B378}"/>
    <dgm:cxn modelId="{858B9E94-D726-4348-BCEB-F114D7A3DE6A}" srcId="{1622FDBB-44CB-4439-81A2-B890811D5304}" destId="{ACBC0174-A3B7-45EA-B552-BBE050407334}" srcOrd="0" destOrd="0" parTransId="{A9505311-93E6-40A6-80AC-3770EDB39DBD}" sibTransId="{CA1DF814-9B9E-4255-B150-BA559D4E314E}"/>
    <dgm:cxn modelId="{958144CA-1B52-4058-8779-C7D36DBAD7E8}" type="presOf" srcId="{6D24979E-35D1-4B23-8520-ABD6C5F75652}" destId="{2B3229C8-A16B-4C17-B36E-91005A698C59}" srcOrd="0" destOrd="3" presId="urn:microsoft.com/office/officeart/2005/8/layout/hList1"/>
    <dgm:cxn modelId="{C0C56DDC-DE7A-4218-8C98-7949B90425C3}" srcId="{1622FDBB-44CB-4439-81A2-B890811D5304}" destId="{6D24979E-35D1-4B23-8520-ABD6C5F75652}" srcOrd="3" destOrd="0" parTransId="{C2DA695C-DB34-4843-BB4B-95BC87C77B72}" sibTransId="{00E12DDA-6358-4364-B791-A1745F75BDA2}"/>
    <dgm:cxn modelId="{D6B469E5-B304-49DD-9471-8F780A561D16}" type="presOf" srcId="{1622FDBB-44CB-4439-81A2-B890811D5304}" destId="{CAF5A060-9189-42BE-B643-E6790D05B4AB}" srcOrd="0" destOrd="0" presId="urn:microsoft.com/office/officeart/2005/8/layout/hList1"/>
    <dgm:cxn modelId="{32CB2DEB-AF5C-4175-8CBD-78E4129F830B}" type="presOf" srcId="{2956710A-6ED7-47CF-B56A-2DFDCF3ADB61}" destId="{68571E63-73DC-44CA-80FD-1DB3B849F95F}" srcOrd="0" destOrd="3" presId="urn:microsoft.com/office/officeart/2005/8/layout/hList1"/>
    <dgm:cxn modelId="{EA2688EB-ABBC-497E-87F4-BFCB2B2D0233}" type="presOf" srcId="{582037F9-032E-4BCA-A7CE-6B48129149A3}" destId="{68571E63-73DC-44CA-80FD-1DB3B849F95F}" srcOrd="0" destOrd="2" presId="urn:microsoft.com/office/officeart/2005/8/layout/hList1"/>
    <dgm:cxn modelId="{D81B61ED-142E-4CBA-942F-BFA77233A023}" type="presOf" srcId="{8F94036A-729F-498F-83BD-53AA4E089160}" destId="{958C264E-038D-49E0-AE23-CEED421E18D6}" srcOrd="0" destOrd="0" presId="urn:microsoft.com/office/officeart/2005/8/layout/hList1"/>
    <dgm:cxn modelId="{62056BF3-8A48-473A-BDC8-594E4EF66D5F}" type="presOf" srcId="{7A5EF082-4F70-40DD-89F6-7DD2047CA259}" destId="{68571E63-73DC-44CA-80FD-1DB3B849F95F}" srcOrd="0" destOrd="4" presId="urn:microsoft.com/office/officeart/2005/8/layout/hList1"/>
    <dgm:cxn modelId="{8BF9FE9D-BE73-4E27-932C-90BD1A77BB7E}" type="presParOf" srcId="{22741042-FBCB-4FFB-8787-E4225531B5DF}" destId="{89E6D092-B385-4E6A-B1D3-900382E586C0}" srcOrd="0" destOrd="0" presId="urn:microsoft.com/office/officeart/2005/8/layout/hList1"/>
    <dgm:cxn modelId="{FF305C00-11FF-41A1-A8E6-4FA48F1F70A3}" type="presParOf" srcId="{89E6D092-B385-4E6A-B1D3-900382E586C0}" destId="{958C264E-038D-49E0-AE23-CEED421E18D6}" srcOrd="0" destOrd="0" presId="urn:microsoft.com/office/officeart/2005/8/layout/hList1"/>
    <dgm:cxn modelId="{A67103ED-7C4A-4451-8454-EB056D42558E}" type="presParOf" srcId="{89E6D092-B385-4E6A-B1D3-900382E586C0}" destId="{68571E63-73DC-44CA-80FD-1DB3B849F95F}" srcOrd="1" destOrd="0" presId="urn:microsoft.com/office/officeart/2005/8/layout/hList1"/>
    <dgm:cxn modelId="{62783EE9-66B4-42B0-BD05-4477CCC97211}" type="presParOf" srcId="{22741042-FBCB-4FFB-8787-E4225531B5DF}" destId="{4CF25CEF-41DA-4CF5-9A29-F952FEFB3017}" srcOrd="1" destOrd="0" presId="urn:microsoft.com/office/officeart/2005/8/layout/hList1"/>
    <dgm:cxn modelId="{4CD04871-DD10-43CB-968F-9C71EE63E129}" type="presParOf" srcId="{22741042-FBCB-4FFB-8787-E4225531B5DF}" destId="{716732FB-A404-4C1C-9371-530C6C255E85}" srcOrd="2" destOrd="0" presId="urn:microsoft.com/office/officeart/2005/8/layout/hList1"/>
    <dgm:cxn modelId="{3D9E2DA4-C230-4992-BFF4-E2788646F2E0}" type="presParOf" srcId="{716732FB-A404-4C1C-9371-530C6C255E85}" destId="{CAF5A060-9189-42BE-B643-E6790D05B4AB}" srcOrd="0" destOrd="0" presId="urn:microsoft.com/office/officeart/2005/8/layout/hList1"/>
    <dgm:cxn modelId="{2C9CF8E5-A76C-4F0A-8ED9-3DE2CD73FCB8}" type="presParOf" srcId="{716732FB-A404-4C1C-9371-530C6C255E85}" destId="{2B3229C8-A16B-4C17-B36E-91005A698C5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CF89B8-6DB5-4CEA-82D9-F2F0D029C204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B23ECB-BA8B-4665-826F-8E0D90D43016}">
      <dgm:prSet/>
      <dgm:spPr/>
      <dgm:t>
        <a:bodyPr/>
        <a:lstStyle/>
        <a:p>
          <a:r>
            <a:rPr lang="en-US"/>
            <a:t>Black box</a:t>
          </a:r>
        </a:p>
      </dgm:t>
    </dgm:pt>
    <dgm:pt modelId="{4FBE8DC0-C61C-4B3E-8F99-1C02D9FF12DB}" type="parTrans" cxnId="{2A3156A4-7DEA-4946-9AB8-2D24CE922AF4}">
      <dgm:prSet/>
      <dgm:spPr/>
      <dgm:t>
        <a:bodyPr/>
        <a:lstStyle/>
        <a:p>
          <a:endParaRPr lang="en-US"/>
        </a:p>
      </dgm:t>
    </dgm:pt>
    <dgm:pt modelId="{78870747-7EBD-49FE-8B30-B8511D38E857}" type="sibTrans" cxnId="{2A3156A4-7DEA-4946-9AB8-2D24CE922AF4}">
      <dgm:prSet/>
      <dgm:spPr/>
      <dgm:t>
        <a:bodyPr/>
        <a:lstStyle/>
        <a:p>
          <a:endParaRPr lang="en-US"/>
        </a:p>
      </dgm:t>
    </dgm:pt>
    <dgm:pt modelId="{5D3E7B37-776A-44D5-9B2E-EEA6EB7165B1}">
      <dgm:prSet/>
      <dgm:spPr/>
      <dgm:t>
        <a:bodyPr/>
        <a:lstStyle/>
        <a:p>
          <a:r>
            <a:rPr lang="en-US" dirty="0"/>
            <a:t>Often manual</a:t>
          </a:r>
        </a:p>
      </dgm:t>
    </dgm:pt>
    <dgm:pt modelId="{67626C7E-FE40-4355-A0E2-01967D558857}" type="parTrans" cxnId="{CDFA933B-CAC7-4113-9B53-12CE2276E570}">
      <dgm:prSet/>
      <dgm:spPr/>
      <dgm:t>
        <a:bodyPr/>
        <a:lstStyle/>
        <a:p>
          <a:endParaRPr lang="en-US"/>
        </a:p>
      </dgm:t>
    </dgm:pt>
    <dgm:pt modelId="{DDE6214D-F684-49AA-97EA-9F50B5824818}" type="sibTrans" cxnId="{CDFA933B-CAC7-4113-9B53-12CE2276E570}">
      <dgm:prSet/>
      <dgm:spPr/>
      <dgm:t>
        <a:bodyPr/>
        <a:lstStyle/>
        <a:p>
          <a:endParaRPr lang="en-US"/>
        </a:p>
      </dgm:t>
    </dgm:pt>
    <dgm:pt modelId="{CEFAD90B-62C7-461C-B16E-E139E312152D}">
      <dgm:prSet/>
      <dgm:spPr/>
      <dgm:t>
        <a:bodyPr/>
        <a:lstStyle/>
        <a:p>
          <a:r>
            <a:rPr lang="en-US" dirty="0"/>
            <a:t>You know nothing about the system or how it works – front end only</a:t>
          </a:r>
        </a:p>
      </dgm:t>
    </dgm:pt>
    <dgm:pt modelId="{95872B43-67FD-4559-8C5B-60B792189DD5}" type="parTrans" cxnId="{1C1F5656-F87F-4929-8D80-F0DE49023D33}">
      <dgm:prSet/>
      <dgm:spPr/>
      <dgm:t>
        <a:bodyPr/>
        <a:lstStyle/>
        <a:p>
          <a:endParaRPr lang="en-US"/>
        </a:p>
      </dgm:t>
    </dgm:pt>
    <dgm:pt modelId="{65459390-753F-4CC3-81FC-D9B6AF0537BB}" type="sibTrans" cxnId="{1C1F5656-F87F-4929-8D80-F0DE49023D33}">
      <dgm:prSet/>
      <dgm:spPr/>
      <dgm:t>
        <a:bodyPr/>
        <a:lstStyle/>
        <a:p>
          <a:endParaRPr lang="en-US"/>
        </a:p>
      </dgm:t>
    </dgm:pt>
    <dgm:pt modelId="{8F23F587-E138-4F4A-993B-4C70B702352D}">
      <dgm:prSet/>
      <dgm:spPr/>
      <dgm:t>
        <a:bodyPr/>
        <a:lstStyle/>
        <a:p>
          <a:r>
            <a:rPr lang="en-US"/>
            <a:t>Grey Box</a:t>
          </a:r>
        </a:p>
      </dgm:t>
    </dgm:pt>
    <dgm:pt modelId="{8C5BD0A9-4927-4829-88B0-B8EC103EAB42}" type="parTrans" cxnId="{3E3F604F-342B-4D14-A1D8-6F6FB5DE14CA}">
      <dgm:prSet/>
      <dgm:spPr/>
      <dgm:t>
        <a:bodyPr/>
        <a:lstStyle/>
        <a:p>
          <a:endParaRPr lang="en-US"/>
        </a:p>
      </dgm:t>
    </dgm:pt>
    <dgm:pt modelId="{502AB7DC-1FEE-4894-8D8F-A74B20814FEF}" type="sibTrans" cxnId="{3E3F604F-342B-4D14-A1D8-6F6FB5DE14CA}">
      <dgm:prSet/>
      <dgm:spPr/>
      <dgm:t>
        <a:bodyPr/>
        <a:lstStyle/>
        <a:p>
          <a:endParaRPr lang="en-US"/>
        </a:p>
      </dgm:t>
    </dgm:pt>
    <dgm:pt modelId="{8C6CFC92-0BDE-4BE6-92A0-B0BAEFE49017}">
      <dgm:prSet/>
      <dgm:spPr/>
      <dgm:t>
        <a:bodyPr/>
        <a:lstStyle/>
        <a:p>
          <a:r>
            <a:rPr lang="en-US"/>
            <a:t>Integration testing</a:t>
          </a:r>
        </a:p>
      </dgm:t>
    </dgm:pt>
    <dgm:pt modelId="{1BFDB252-50F8-4D63-9236-706F117CC974}" type="parTrans" cxnId="{699491E7-43C8-49C1-9C23-7F4D3CF363DD}">
      <dgm:prSet/>
      <dgm:spPr/>
      <dgm:t>
        <a:bodyPr/>
        <a:lstStyle/>
        <a:p>
          <a:endParaRPr lang="en-US"/>
        </a:p>
      </dgm:t>
    </dgm:pt>
    <dgm:pt modelId="{3F9262C3-8B86-4F69-9703-B001C4590E41}" type="sibTrans" cxnId="{699491E7-43C8-49C1-9C23-7F4D3CF363DD}">
      <dgm:prSet/>
      <dgm:spPr/>
      <dgm:t>
        <a:bodyPr/>
        <a:lstStyle/>
        <a:p>
          <a:endParaRPr lang="en-US"/>
        </a:p>
      </dgm:t>
    </dgm:pt>
    <dgm:pt modelId="{E6949911-5B78-4FE4-A5DC-8B9AC6580F2D}">
      <dgm:prSet/>
      <dgm:spPr/>
      <dgm:t>
        <a:bodyPr/>
        <a:lstStyle/>
        <a:p>
          <a:r>
            <a:rPr lang="en-US"/>
            <a:t>Test using some database knowledge but not calling functions directly</a:t>
          </a:r>
        </a:p>
      </dgm:t>
    </dgm:pt>
    <dgm:pt modelId="{D5023C74-758D-46D6-9DCD-9C471153CDE2}" type="parTrans" cxnId="{2EDBEF73-E33D-4747-8825-7481851CDB13}">
      <dgm:prSet/>
      <dgm:spPr/>
      <dgm:t>
        <a:bodyPr/>
        <a:lstStyle/>
        <a:p>
          <a:endParaRPr lang="en-US"/>
        </a:p>
      </dgm:t>
    </dgm:pt>
    <dgm:pt modelId="{ED0FA7C0-9667-4E26-BC18-DFB495DDB494}" type="sibTrans" cxnId="{2EDBEF73-E33D-4747-8825-7481851CDB13}">
      <dgm:prSet/>
      <dgm:spPr/>
      <dgm:t>
        <a:bodyPr/>
        <a:lstStyle/>
        <a:p>
          <a:endParaRPr lang="en-US"/>
        </a:p>
      </dgm:t>
    </dgm:pt>
    <dgm:pt modelId="{BC90C9AC-654F-4B3C-9319-0A80ACFBE3AE}">
      <dgm:prSet/>
      <dgm:spPr/>
      <dgm:t>
        <a:bodyPr/>
        <a:lstStyle/>
        <a:p>
          <a:r>
            <a:rPr lang="en-US"/>
            <a:t>White Box</a:t>
          </a:r>
        </a:p>
      </dgm:t>
    </dgm:pt>
    <dgm:pt modelId="{D1467610-0510-4678-9DE3-3EC77D68D4EF}" type="parTrans" cxnId="{E7441AFA-C6F9-47B4-8008-5E41D7DA979A}">
      <dgm:prSet/>
      <dgm:spPr/>
      <dgm:t>
        <a:bodyPr/>
        <a:lstStyle/>
        <a:p>
          <a:endParaRPr lang="en-US"/>
        </a:p>
      </dgm:t>
    </dgm:pt>
    <dgm:pt modelId="{EE2BFB53-64BA-41DD-8C05-4E8D8375709A}" type="sibTrans" cxnId="{E7441AFA-C6F9-47B4-8008-5E41D7DA979A}">
      <dgm:prSet/>
      <dgm:spPr/>
      <dgm:t>
        <a:bodyPr/>
        <a:lstStyle/>
        <a:p>
          <a:endParaRPr lang="en-US"/>
        </a:p>
      </dgm:t>
    </dgm:pt>
    <dgm:pt modelId="{6AA11C28-533E-4BF5-A78E-005629CC39F2}">
      <dgm:prSet/>
      <dgm:spPr/>
      <dgm:t>
        <a:bodyPr/>
        <a:lstStyle/>
        <a:p>
          <a:r>
            <a:rPr lang="en-US" dirty="0"/>
            <a:t>Unit testing</a:t>
          </a:r>
        </a:p>
      </dgm:t>
    </dgm:pt>
    <dgm:pt modelId="{D63F6069-B9FE-41D0-8035-49A8FE3B5DB8}" type="parTrans" cxnId="{AEC730C1-1654-460F-BE0C-024958C24536}">
      <dgm:prSet/>
      <dgm:spPr/>
      <dgm:t>
        <a:bodyPr/>
        <a:lstStyle/>
        <a:p>
          <a:endParaRPr lang="en-US"/>
        </a:p>
      </dgm:t>
    </dgm:pt>
    <dgm:pt modelId="{741C0433-5338-4D95-8287-15921C4AF0A2}" type="sibTrans" cxnId="{AEC730C1-1654-460F-BE0C-024958C24536}">
      <dgm:prSet/>
      <dgm:spPr/>
      <dgm:t>
        <a:bodyPr/>
        <a:lstStyle/>
        <a:p>
          <a:endParaRPr lang="en-US"/>
        </a:p>
      </dgm:t>
    </dgm:pt>
    <dgm:pt modelId="{A1F5EAFC-EC08-40C4-8AFA-08E306BAF591}">
      <dgm:prSet/>
      <dgm:spPr/>
      <dgm:t>
        <a:bodyPr/>
        <a:lstStyle/>
        <a:p>
          <a:r>
            <a:rPr lang="en-US" dirty="0"/>
            <a:t>Full visibility into how the code works</a:t>
          </a:r>
        </a:p>
      </dgm:t>
    </dgm:pt>
    <dgm:pt modelId="{6838EFDA-4844-47B5-BD45-1D2C01D9E8CD}" type="parTrans" cxnId="{755D16B8-169C-4476-9CAA-FCA7087E2FBB}">
      <dgm:prSet/>
      <dgm:spPr/>
      <dgm:t>
        <a:bodyPr/>
        <a:lstStyle/>
        <a:p>
          <a:endParaRPr lang="en-US"/>
        </a:p>
      </dgm:t>
    </dgm:pt>
    <dgm:pt modelId="{E3E2CBC6-82D1-4626-8AE9-A3E8BAD31FE2}" type="sibTrans" cxnId="{755D16B8-169C-4476-9CAA-FCA7087E2FBB}">
      <dgm:prSet/>
      <dgm:spPr/>
      <dgm:t>
        <a:bodyPr/>
        <a:lstStyle/>
        <a:p>
          <a:endParaRPr lang="en-US"/>
        </a:p>
      </dgm:t>
    </dgm:pt>
    <dgm:pt modelId="{1A3A81C9-88C1-4F76-BA05-E2E07977DCFF}" type="pres">
      <dgm:prSet presAssocID="{43CF89B8-6DB5-4CEA-82D9-F2F0D029C204}" presName="linear" presStyleCnt="0">
        <dgm:presLayoutVars>
          <dgm:dir/>
          <dgm:animLvl val="lvl"/>
          <dgm:resizeHandles val="exact"/>
        </dgm:presLayoutVars>
      </dgm:prSet>
      <dgm:spPr/>
    </dgm:pt>
    <dgm:pt modelId="{AFBE8855-4BCB-4557-9F59-FE57BD0F9F86}" type="pres">
      <dgm:prSet presAssocID="{48B23ECB-BA8B-4665-826F-8E0D90D43016}" presName="parentLin" presStyleCnt="0"/>
      <dgm:spPr/>
    </dgm:pt>
    <dgm:pt modelId="{2A4B995B-4392-4209-A4C3-9AA5A2C0E0F6}" type="pres">
      <dgm:prSet presAssocID="{48B23ECB-BA8B-4665-826F-8E0D90D43016}" presName="parentLeftMargin" presStyleLbl="node1" presStyleIdx="0" presStyleCnt="3"/>
      <dgm:spPr/>
    </dgm:pt>
    <dgm:pt modelId="{75AF631D-8D87-456E-82C9-A87BF8FBE22A}" type="pres">
      <dgm:prSet presAssocID="{48B23ECB-BA8B-4665-826F-8E0D90D4301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45BD3BE-0FB3-4D6B-9E83-97D03ECC331D}" type="pres">
      <dgm:prSet presAssocID="{48B23ECB-BA8B-4665-826F-8E0D90D43016}" presName="negativeSpace" presStyleCnt="0"/>
      <dgm:spPr/>
    </dgm:pt>
    <dgm:pt modelId="{5969819C-5EF4-4761-A5EC-62FC157729BC}" type="pres">
      <dgm:prSet presAssocID="{48B23ECB-BA8B-4665-826F-8E0D90D43016}" presName="childText" presStyleLbl="conFgAcc1" presStyleIdx="0" presStyleCnt="3">
        <dgm:presLayoutVars>
          <dgm:bulletEnabled val="1"/>
        </dgm:presLayoutVars>
      </dgm:prSet>
      <dgm:spPr/>
    </dgm:pt>
    <dgm:pt modelId="{4C8E5E8A-7EF7-49EC-ABD0-8BC0D18AB44B}" type="pres">
      <dgm:prSet presAssocID="{78870747-7EBD-49FE-8B30-B8511D38E857}" presName="spaceBetweenRectangles" presStyleCnt="0"/>
      <dgm:spPr/>
    </dgm:pt>
    <dgm:pt modelId="{2637916A-304C-4890-B3CF-7CE5AE2AF487}" type="pres">
      <dgm:prSet presAssocID="{8F23F587-E138-4F4A-993B-4C70B702352D}" presName="parentLin" presStyleCnt="0"/>
      <dgm:spPr/>
    </dgm:pt>
    <dgm:pt modelId="{CBD2668D-CF6A-4DFD-AE53-EFCEABDEC6AA}" type="pres">
      <dgm:prSet presAssocID="{8F23F587-E138-4F4A-993B-4C70B702352D}" presName="parentLeftMargin" presStyleLbl="node1" presStyleIdx="0" presStyleCnt="3"/>
      <dgm:spPr/>
    </dgm:pt>
    <dgm:pt modelId="{2477C5BF-2AC9-41D7-8C26-2CDB3B01BE36}" type="pres">
      <dgm:prSet presAssocID="{8F23F587-E138-4F4A-993B-4C70B702352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63CDB56-1BF5-4369-9768-02B33B6598E1}" type="pres">
      <dgm:prSet presAssocID="{8F23F587-E138-4F4A-993B-4C70B702352D}" presName="negativeSpace" presStyleCnt="0"/>
      <dgm:spPr/>
    </dgm:pt>
    <dgm:pt modelId="{5F699648-62AE-4CFA-B72F-200CE79F0B6D}" type="pres">
      <dgm:prSet presAssocID="{8F23F587-E138-4F4A-993B-4C70B702352D}" presName="childText" presStyleLbl="conFgAcc1" presStyleIdx="1" presStyleCnt="3">
        <dgm:presLayoutVars>
          <dgm:bulletEnabled val="1"/>
        </dgm:presLayoutVars>
      </dgm:prSet>
      <dgm:spPr/>
    </dgm:pt>
    <dgm:pt modelId="{3F46C609-5BF4-40CE-8019-E97BC28B65F4}" type="pres">
      <dgm:prSet presAssocID="{502AB7DC-1FEE-4894-8D8F-A74B20814FEF}" presName="spaceBetweenRectangles" presStyleCnt="0"/>
      <dgm:spPr/>
    </dgm:pt>
    <dgm:pt modelId="{7AC9DDE4-66DA-4B53-8D1E-C3AA3AFB6A81}" type="pres">
      <dgm:prSet presAssocID="{BC90C9AC-654F-4B3C-9319-0A80ACFBE3AE}" presName="parentLin" presStyleCnt="0"/>
      <dgm:spPr/>
    </dgm:pt>
    <dgm:pt modelId="{7B046A28-1936-40F6-9EA4-C203FC0636BD}" type="pres">
      <dgm:prSet presAssocID="{BC90C9AC-654F-4B3C-9319-0A80ACFBE3AE}" presName="parentLeftMargin" presStyleLbl="node1" presStyleIdx="1" presStyleCnt="3"/>
      <dgm:spPr/>
    </dgm:pt>
    <dgm:pt modelId="{C5350B88-06CF-4D36-B0D5-CA51DFB86D7A}" type="pres">
      <dgm:prSet presAssocID="{BC90C9AC-654F-4B3C-9319-0A80ACFBE3AE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640FA76-B501-4D87-88F8-0A81890CFF4C}" type="pres">
      <dgm:prSet presAssocID="{BC90C9AC-654F-4B3C-9319-0A80ACFBE3AE}" presName="negativeSpace" presStyleCnt="0"/>
      <dgm:spPr/>
    </dgm:pt>
    <dgm:pt modelId="{C029FC37-CEFB-4BA2-8C37-58157DE3BEF5}" type="pres">
      <dgm:prSet presAssocID="{BC90C9AC-654F-4B3C-9319-0A80ACFBE3AE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2D6DD01-C335-4661-A297-866885BDE608}" type="presOf" srcId="{8F23F587-E138-4F4A-993B-4C70B702352D}" destId="{CBD2668D-CF6A-4DFD-AE53-EFCEABDEC6AA}" srcOrd="0" destOrd="0" presId="urn:microsoft.com/office/officeart/2005/8/layout/list1"/>
    <dgm:cxn modelId="{CDFA933B-CAC7-4113-9B53-12CE2276E570}" srcId="{48B23ECB-BA8B-4665-826F-8E0D90D43016}" destId="{5D3E7B37-776A-44D5-9B2E-EEA6EB7165B1}" srcOrd="0" destOrd="0" parTransId="{67626C7E-FE40-4355-A0E2-01967D558857}" sibTransId="{DDE6214D-F684-49AA-97EA-9F50B5824818}"/>
    <dgm:cxn modelId="{A1088564-0EB1-45D9-8D19-764F0F3E5EE6}" type="presOf" srcId="{6AA11C28-533E-4BF5-A78E-005629CC39F2}" destId="{C029FC37-CEFB-4BA2-8C37-58157DE3BEF5}" srcOrd="0" destOrd="0" presId="urn:microsoft.com/office/officeart/2005/8/layout/list1"/>
    <dgm:cxn modelId="{24AC5B46-E0BD-4D2C-A788-CD8F90749189}" type="presOf" srcId="{5D3E7B37-776A-44D5-9B2E-EEA6EB7165B1}" destId="{5969819C-5EF4-4761-A5EC-62FC157729BC}" srcOrd="0" destOrd="0" presId="urn:microsoft.com/office/officeart/2005/8/layout/list1"/>
    <dgm:cxn modelId="{1AE15E47-135B-4678-825A-19F6762FE4AD}" type="presOf" srcId="{A1F5EAFC-EC08-40C4-8AFA-08E306BAF591}" destId="{C029FC37-CEFB-4BA2-8C37-58157DE3BEF5}" srcOrd="0" destOrd="1" presId="urn:microsoft.com/office/officeart/2005/8/layout/list1"/>
    <dgm:cxn modelId="{3E3F604F-342B-4D14-A1D8-6F6FB5DE14CA}" srcId="{43CF89B8-6DB5-4CEA-82D9-F2F0D029C204}" destId="{8F23F587-E138-4F4A-993B-4C70B702352D}" srcOrd="1" destOrd="0" parTransId="{8C5BD0A9-4927-4829-88B0-B8EC103EAB42}" sibTransId="{502AB7DC-1FEE-4894-8D8F-A74B20814FEF}"/>
    <dgm:cxn modelId="{2EDBEF73-E33D-4747-8825-7481851CDB13}" srcId="{8F23F587-E138-4F4A-993B-4C70B702352D}" destId="{E6949911-5B78-4FE4-A5DC-8B9AC6580F2D}" srcOrd="1" destOrd="0" parTransId="{D5023C74-758D-46D6-9DCD-9C471153CDE2}" sibTransId="{ED0FA7C0-9667-4E26-BC18-DFB495DDB494}"/>
    <dgm:cxn modelId="{1C1F5656-F87F-4929-8D80-F0DE49023D33}" srcId="{48B23ECB-BA8B-4665-826F-8E0D90D43016}" destId="{CEFAD90B-62C7-461C-B16E-E139E312152D}" srcOrd="1" destOrd="0" parTransId="{95872B43-67FD-4559-8C5B-60B792189DD5}" sibTransId="{65459390-753F-4CC3-81FC-D9B6AF0537BB}"/>
    <dgm:cxn modelId="{A628D757-0093-4FA1-B637-18C3AF4CC64A}" type="presOf" srcId="{E6949911-5B78-4FE4-A5DC-8B9AC6580F2D}" destId="{5F699648-62AE-4CFA-B72F-200CE79F0B6D}" srcOrd="0" destOrd="1" presId="urn:microsoft.com/office/officeart/2005/8/layout/list1"/>
    <dgm:cxn modelId="{2A3156A4-7DEA-4946-9AB8-2D24CE922AF4}" srcId="{43CF89B8-6DB5-4CEA-82D9-F2F0D029C204}" destId="{48B23ECB-BA8B-4665-826F-8E0D90D43016}" srcOrd="0" destOrd="0" parTransId="{4FBE8DC0-C61C-4B3E-8F99-1C02D9FF12DB}" sibTransId="{78870747-7EBD-49FE-8B30-B8511D38E857}"/>
    <dgm:cxn modelId="{B21AEFAE-265B-499F-9EB4-FAEBBBAB7E9E}" type="presOf" srcId="{CEFAD90B-62C7-461C-B16E-E139E312152D}" destId="{5969819C-5EF4-4761-A5EC-62FC157729BC}" srcOrd="0" destOrd="1" presId="urn:microsoft.com/office/officeart/2005/8/layout/list1"/>
    <dgm:cxn modelId="{755D16B8-169C-4476-9CAA-FCA7087E2FBB}" srcId="{BC90C9AC-654F-4B3C-9319-0A80ACFBE3AE}" destId="{A1F5EAFC-EC08-40C4-8AFA-08E306BAF591}" srcOrd="1" destOrd="0" parTransId="{6838EFDA-4844-47B5-BD45-1D2C01D9E8CD}" sibTransId="{E3E2CBC6-82D1-4626-8AE9-A3E8BAD31FE2}"/>
    <dgm:cxn modelId="{2FE7B1B9-312F-4497-A017-CA635DDDD5B7}" type="presOf" srcId="{BC90C9AC-654F-4B3C-9319-0A80ACFBE3AE}" destId="{7B046A28-1936-40F6-9EA4-C203FC0636BD}" srcOrd="0" destOrd="0" presId="urn:microsoft.com/office/officeart/2005/8/layout/list1"/>
    <dgm:cxn modelId="{3DD861BA-627F-4A74-BD40-C716F998E242}" type="presOf" srcId="{48B23ECB-BA8B-4665-826F-8E0D90D43016}" destId="{2A4B995B-4392-4209-A4C3-9AA5A2C0E0F6}" srcOrd="0" destOrd="0" presId="urn:microsoft.com/office/officeart/2005/8/layout/list1"/>
    <dgm:cxn modelId="{AEC730C1-1654-460F-BE0C-024958C24536}" srcId="{BC90C9AC-654F-4B3C-9319-0A80ACFBE3AE}" destId="{6AA11C28-533E-4BF5-A78E-005629CC39F2}" srcOrd="0" destOrd="0" parTransId="{D63F6069-B9FE-41D0-8035-49A8FE3B5DB8}" sibTransId="{741C0433-5338-4D95-8287-15921C4AF0A2}"/>
    <dgm:cxn modelId="{4C08A7D4-A9FA-4E88-BCC3-3AF841C88B7F}" type="presOf" srcId="{43CF89B8-6DB5-4CEA-82D9-F2F0D029C204}" destId="{1A3A81C9-88C1-4F76-BA05-E2E07977DCFF}" srcOrd="0" destOrd="0" presId="urn:microsoft.com/office/officeart/2005/8/layout/list1"/>
    <dgm:cxn modelId="{699491E7-43C8-49C1-9C23-7F4D3CF363DD}" srcId="{8F23F587-E138-4F4A-993B-4C70B702352D}" destId="{8C6CFC92-0BDE-4BE6-92A0-B0BAEFE49017}" srcOrd="0" destOrd="0" parTransId="{1BFDB252-50F8-4D63-9236-706F117CC974}" sibTransId="{3F9262C3-8B86-4F69-9703-B001C4590E41}"/>
    <dgm:cxn modelId="{2D3180E8-B75C-4396-A4EC-FF0FB74473AC}" type="presOf" srcId="{8F23F587-E138-4F4A-993B-4C70B702352D}" destId="{2477C5BF-2AC9-41D7-8C26-2CDB3B01BE36}" srcOrd="1" destOrd="0" presId="urn:microsoft.com/office/officeart/2005/8/layout/list1"/>
    <dgm:cxn modelId="{08C38FE9-8E88-4781-BD6D-017FB8D8A8F7}" type="presOf" srcId="{BC90C9AC-654F-4B3C-9319-0A80ACFBE3AE}" destId="{C5350B88-06CF-4D36-B0D5-CA51DFB86D7A}" srcOrd="1" destOrd="0" presId="urn:microsoft.com/office/officeart/2005/8/layout/list1"/>
    <dgm:cxn modelId="{83C802EF-861B-42DB-8924-F5D36330BEB9}" type="presOf" srcId="{8C6CFC92-0BDE-4BE6-92A0-B0BAEFE49017}" destId="{5F699648-62AE-4CFA-B72F-200CE79F0B6D}" srcOrd="0" destOrd="0" presId="urn:microsoft.com/office/officeart/2005/8/layout/list1"/>
    <dgm:cxn modelId="{E7441AFA-C6F9-47B4-8008-5E41D7DA979A}" srcId="{43CF89B8-6DB5-4CEA-82D9-F2F0D029C204}" destId="{BC90C9AC-654F-4B3C-9319-0A80ACFBE3AE}" srcOrd="2" destOrd="0" parTransId="{D1467610-0510-4678-9DE3-3EC77D68D4EF}" sibTransId="{EE2BFB53-64BA-41DD-8C05-4E8D8375709A}"/>
    <dgm:cxn modelId="{CC338CFD-112D-44EB-8D3A-83D6C63FE0D7}" type="presOf" srcId="{48B23ECB-BA8B-4665-826F-8E0D90D43016}" destId="{75AF631D-8D87-456E-82C9-A87BF8FBE22A}" srcOrd="1" destOrd="0" presId="urn:microsoft.com/office/officeart/2005/8/layout/list1"/>
    <dgm:cxn modelId="{70EF0DB1-B3DD-4D16-BC20-E2DD9C2096DC}" type="presParOf" srcId="{1A3A81C9-88C1-4F76-BA05-E2E07977DCFF}" destId="{AFBE8855-4BCB-4557-9F59-FE57BD0F9F86}" srcOrd="0" destOrd="0" presId="urn:microsoft.com/office/officeart/2005/8/layout/list1"/>
    <dgm:cxn modelId="{D241A824-402B-4CDB-B6DE-D6365FEE88E2}" type="presParOf" srcId="{AFBE8855-4BCB-4557-9F59-FE57BD0F9F86}" destId="{2A4B995B-4392-4209-A4C3-9AA5A2C0E0F6}" srcOrd="0" destOrd="0" presId="urn:microsoft.com/office/officeart/2005/8/layout/list1"/>
    <dgm:cxn modelId="{2B967246-060F-452B-99EF-550ACBFCB4D2}" type="presParOf" srcId="{AFBE8855-4BCB-4557-9F59-FE57BD0F9F86}" destId="{75AF631D-8D87-456E-82C9-A87BF8FBE22A}" srcOrd="1" destOrd="0" presId="urn:microsoft.com/office/officeart/2005/8/layout/list1"/>
    <dgm:cxn modelId="{670E31EE-7795-4AAF-B813-BBBE8A2FAD27}" type="presParOf" srcId="{1A3A81C9-88C1-4F76-BA05-E2E07977DCFF}" destId="{245BD3BE-0FB3-4D6B-9E83-97D03ECC331D}" srcOrd="1" destOrd="0" presId="urn:microsoft.com/office/officeart/2005/8/layout/list1"/>
    <dgm:cxn modelId="{95854D42-2BB0-4295-A922-01255B143987}" type="presParOf" srcId="{1A3A81C9-88C1-4F76-BA05-E2E07977DCFF}" destId="{5969819C-5EF4-4761-A5EC-62FC157729BC}" srcOrd="2" destOrd="0" presId="urn:microsoft.com/office/officeart/2005/8/layout/list1"/>
    <dgm:cxn modelId="{998AFDCC-A7EA-412D-BBEE-877F6620FDC6}" type="presParOf" srcId="{1A3A81C9-88C1-4F76-BA05-E2E07977DCFF}" destId="{4C8E5E8A-7EF7-49EC-ABD0-8BC0D18AB44B}" srcOrd="3" destOrd="0" presId="urn:microsoft.com/office/officeart/2005/8/layout/list1"/>
    <dgm:cxn modelId="{6AC016E1-0E00-44AB-81D4-7723025D1885}" type="presParOf" srcId="{1A3A81C9-88C1-4F76-BA05-E2E07977DCFF}" destId="{2637916A-304C-4890-B3CF-7CE5AE2AF487}" srcOrd="4" destOrd="0" presId="urn:microsoft.com/office/officeart/2005/8/layout/list1"/>
    <dgm:cxn modelId="{C65A1A34-EDF9-470D-9BB4-538096682629}" type="presParOf" srcId="{2637916A-304C-4890-B3CF-7CE5AE2AF487}" destId="{CBD2668D-CF6A-4DFD-AE53-EFCEABDEC6AA}" srcOrd="0" destOrd="0" presId="urn:microsoft.com/office/officeart/2005/8/layout/list1"/>
    <dgm:cxn modelId="{D7AD9773-0680-480A-BB3C-A0EC5326120A}" type="presParOf" srcId="{2637916A-304C-4890-B3CF-7CE5AE2AF487}" destId="{2477C5BF-2AC9-41D7-8C26-2CDB3B01BE36}" srcOrd="1" destOrd="0" presId="urn:microsoft.com/office/officeart/2005/8/layout/list1"/>
    <dgm:cxn modelId="{73298294-7BE2-48AC-9270-6BB351883B9C}" type="presParOf" srcId="{1A3A81C9-88C1-4F76-BA05-E2E07977DCFF}" destId="{A63CDB56-1BF5-4369-9768-02B33B6598E1}" srcOrd="5" destOrd="0" presId="urn:microsoft.com/office/officeart/2005/8/layout/list1"/>
    <dgm:cxn modelId="{B474DE28-2CD2-4100-A9D3-6188DB63AC81}" type="presParOf" srcId="{1A3A81C9-88C1-4F76-BA05-E2E07977DCFF}" destId="{5F699648-62AE-4CFA-B72F-200CE79F0B6D}" srcOrd="6" destOrd="0" presId="urn:microsoft.com/office/officeart/2005/8/layout/list1"/>
    <dgm:cxn modelId="{65902719-A81E-4B8C-A127-C79AE853D4F7}" type="presParOf" srcId="{1A3A81C9-88C1-4F76-BA05-E2E07977DCFF}" destId="{3F46C609-5BF4-40CE-8019-E97BC28B65F4}" srcOrd="7" destOrd="0" presId="urn:microsoft.com/office/officeart/2005/8/layout/list1"/>
    <dgm:cxn modelId="{55A9D9CF-5112-4EEC-85D8-F5B7F37B1242}" type="presParOf" srcId="{1A3A81C9-88C1-4F76-BA05-E2E07977DCFF}" destId="{7AC9DDE4-66DA-4B53-8D1E-C3AA3AFB6A81}" srcOrd="8" destOrd="0" presId="urn:microsoft.com/office/officeart/2005/8/layout/list1"/>
    <dgm:cxn modelId="{A15066AE-CAEE-4299-A7CA-9414AD969DEA}" type="presParOf" srcId="{7AC9DDE4-66DA-4B53-8D1E-C3AA3AFB6A81}" destId="{7B046A28-1936-40F6-9EA4-C203FC0636BD}" srcOrd="0" destOrd="0" presId="urn:microsoft.com/office/officeart/2005/8/layout/list1"/>
    <dgm:cxn modelId="{939BB3E0-0F4F-4220-B5A0-44DD265C9E37}" type="presParOf" srcId="{7AC9DDE4-66DA-4B53-8D1E-C3AA3AFB6A81}" destId="{C5350B88-06CF-4D36-B0D5-CA51DFB86D7A}" srcOrd="1" destOrd="0" presId="urn:microsoft.com/office/officeart/2005/8/layout/list1"/>
    <dgm:cxn modelId="{FB004B62-B496-4F7E-8BFA-CA96B57DB151}" type="presParOf" srcId="{1A3A81C9-88C1-4F76-BA05-E2E07977DCFF}" destId="{E640FA76-B501-4D87-88F8-0A81890CFF4C}" srcOrd="9" destOrd="0" presId="urn:microsoft.com/office/officeart/2005/8/layout/list1"/>
    <dgm:cxn modelId="{25E61729-A227-47CA-ACF2-B0A5B174D6F6}" type="presParOf" srcId="{1A3A81C9-88C1-4F76-BA05-E2E07977DCFF}" destId="{C029FC37-CEFB-4BA2-8C37-58157DE3BEF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2688F5-13A8-4C72-BF44-C08D3AE318DD}">
      <dsp:nvSpPr>
        <dsp:cNvPr id="0" name=""/>
        <dsp:cNvSpPr/>
      </dsp:nvSpPr>
      <dsp:spPr>
        <a:xfrm>
          <a:off x="0" y="849991"/>
          <a:ext cx="5906181" cy="15692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FA589C-728F-4A3A-AA34-931D2D2E0F40}">
      <dsp:nvSpPr>
        <dsp:cNvPr id="0" name=""/>
        <dsp:cNvSpPr/>
      </dsp:nvSpPr>
      <dsp:spPr>
        <a:xfrm>
          <a:off x="474687" y="1203065"/>
          <a:ext cx="863068" cy="8630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438943-CC7D-4FED-A012-7436B6DBFC52}">
      <dsp:nvSpPr>
        <dsp:cNvPr id="0" name=""/>
        <dsp:cNvSpPr/>
      </dsp:nvSpPr>
      <dsp:spPr>
        <a:xfrm>
          <a:off x="1812443" y="849991"/>
          <a:ext cx="4093737" cy="15692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075" tIns="166075" rIns="166075" bIns="16607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Management asks QA if product is ready</a:t>
          </a:r>
        </a:p>
      </dsp:txBody>
      <dsp:txXfrm>
        <a:off x="1812443" y="849991"/>
        <a:ext cx="4093737" cy="1569215"/>
      </dsp:txXfrm>
    </dsp:sp>
    <dsp:sp modelId="{368FA53F-5208-45A1-B0C7-5533320D98E0}">
      <dsp:nvSpPr>
        <dsp:cNvPr id="0" name=""/>
        <dsp:cNvSpPr/>
      </dsp:nvSpPr>
      <dsp:spPr>
        <a:xfrm>
          <a:off x="0" y="2811510"/>
          <a:ext cx="5906181" cy="15692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CC5174-48C3-4534-BB13-240BB622FB45}">
      <dsp:nvSpPr>
        <dsp:cNvPr id="0" name=""/>
        <dsp:cNvSpPr/>
      </dsp:nvSpPr>
      <dsp:spPr>
        <a:xfrm>
          <a:off x="474687" y="3164584"/>
          <a:ext cx="863068" cy="8630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9B8DDE-930C-495E-9A19-32B6FBACBE34}">
      <dsp:nvSpPr>
        <dsp:cNvPr id="0" name=""/>
        <dsp:cNvSpPr/>
      </dsp:nvSpPr>
      <dsp:spPr>
        <a:xfrm>
          <a:off x="1812443" y="2811510"/>
          <a:ext cx="4093737" cy="15692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075" tIns="166075" rIns="166075" bIns="16607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So how does QA get the confidence to answer this question?</a:t>
          </a:r>
        </a:p>
      </dsp:txBody>
      <dsp:txXfrm>
        <a:off x="1812443" y="2811510"/>
        <a:ext cx="4093737" cy="15692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32838-CBCB-462B-8660-B6A1CC7D68D5}">
      <dsp:nvSpPr>
        <dsp:cNvPr id="0" name=""/>
        <dsp:cNvSpPr/>
      </dsp:nvSpPr>
      <dsp:spPr>
        <a:xfrm>
          <a:off x="2571750" y="0"/>
          <a:ext cx="1714500" cy="1333500"/>
        </a:xfrm>
        <a:prstGeom prst="trapezoid">
          <a:avLst>
            <a:gd name="adj" fmla="val 6428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Manual Testing</a:t>
          </a:r>
        </a:p>
      </dsp:txBody>
      <dsp:txXfrm>
        <a:off x="2571750" y="0"/>
        <a:ext cx="1714500" cy="1333500"/>
      </dsp:txXfrm>
    </dsp:sp>
    <dsp:sp modelId="{9617CF6B-B947-4A07-B383-547BD779E818}">
      <dsp:nvSpPr>
        <dsp:cNvPr id="0" name=""/>
        <dsp:cNvSpPr/>
      </dsp:nvSpPr>
      <dsp:spPr>
        <a:xfrm>
          <a:off x="1714500" y="1333500"/>
          <a:ext cx="3429000" cy="1333500"/>
        </a:xfrm>
        <a:prstGeom prst="trapezoid">
          <a:avLst>
            <a:gd name="adj" fmla="val 6428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UI Tests</a:t>
          </a:r>
        </a:p>
      </dsp:txBody>
      <dsp:txXfrm>
        <a:off x="2314574" y="1333500"/>
        <a:ext cx="2228850" cy="1333500"/>
      </dsp:txXfrm>
    </dsp:sp>
    <dsp:sp modelId="{04EC2924-79E6-4C4A-A2FB-781286A190EC}">
      <dsp:nvSpPr>
        <dsp:cNvPr id="0" name=""/>
        <dsp:cNvSpPr/>
      </dsp:nvSpPr>
      <dsp:spPr>
        <a:xfrm>
          <a:off x="857250" y="2667000"/>
          <a:ext cx="5143500" cy="1333500"/>
        </a:xfrm>
        <a:prstGeom prst="trapezoid">
          <a:avLst>
            <a:gd name="adj" fmla="val 6428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Integration Tests</a:t>
          </a:r>
        </a:p>
      </dsp:txBody>
      <dsp:txXfrm>
        <a:off x="1757362" y="2667000"/>
        <a:ext cx="3343275" cy="1333500"/>
      </dsp:txXfrm>
    </dsp:sp>
    <dsp:sp modelId="{1F219A54-D525-4856-8F5C-AAEBF29EA65A}">
      <dsp:nvSpPr>
        <dsp:cNvPr id="0" name=""/>
        <dsp:cNvSpPr/>
      </dsp:nvSpPr>
      <dsp:spPr>
        <a:xfrm>
          <a:off x="0" y="4000499"/>
          <a:ext cx="6858000" cy="1333500"/>
        </a:xfrm>
        <a:prstGeom prst="trapezoid">
          <a:avLst>
            <a:gd name="adj" fmla="val 6428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Unit Tests</a:t>
          </a:r>
        </a:p>
      </dsp:txBody>
      <dsp:txXfrm>
        <a:off x="1200149" y="4000499"/>
        <a:ext cx="4457700" cy="13335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8C264E-038D-49E0-AE23-CEED421E18D6}">
      <dsp:nvSpPr>
        <dsp:cNvPr id="0" name=""/>
        <dsp:cNvSpPr/>
      </dsp:nvSpPr>
      <dsp:spPr>
        <a:xfrm>
          <a:off x="49" y="30855"/>
          <a:ext cx="4700141" cy="864000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Functional</a:t>
          </a:r>
        </a:p>
      </dsp:txBody>
      <dsp:txXfrm>
        <a:off x="49" y="30855"/>
        <a:ext cx="4700141" cy="864000"/>
      </dsp:txXfrm>
    </dsp:sp>
    <dsp:sp modelId="{68571E63-73DC-44CA-80FD-1DB3B849F95F}">
      <dsp:nvSpPr>
        <dsp:cNvPr id="0" name=""/>
        <dsp:cNvSpPr/>
      </dsp:nvSpPr>
      <dsp:spPr>
        <a:xfrm>
          <a:off x="49" y="894856"/>
          <a:ext cx="4700141" cy="2799900"/>
        </a:xfrm>
        <a:prstGeom prst="rect">
          <a:avLst/>
        </a:prstGeom>
        <a:solidFill>
          <a:schemeClr val="accent1">
            <a:lumMod val="60000"/>
            <a:lumOff val="4000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Exploratory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Unit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Manual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Automated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Smoke</a:t>
          </a:r>
        </a:p>
      </dsp:txBody>
      <dsp:txXfrm>
        <a:off x="49" y="894856"/>
        <a:ext cx="4700141" cy="2799900"/>
      </dsp:txXfrm>
    </dsp:sp>
    <dsp:sp modelId="{CAF5A060-9189-42BE-B643-E6790D05B4AB}">
      <dsp:nvSpPr>
        <dsp:cNvPr id="0" name=""/>
        <dsp:cNvSpPr/>
      </dsp:nvSpPr>
      <dsp:spPr>
        <a:xfrm>
          <a:off x="5358209" y="30855"/>
          <a:ext cx="4700141" cy="864000"/>
        </a:xfrm>
        <a:prstGeom prst="rect">
          <a:avLst/>
        </a:prstGeom>
        <a:solidFill>
          <a:schemeClr val="accent2">
            <a:hueOff val="2746340"/>
            <a:satOff val="-48808"/>
            <a:lumOff val="1569"/>
            <a:alphaOff val="0"/>
          </a:schemeClr>
        </a:solidFill>
        <a:ln w="12700" cap="flat" cmpd="sng" algn="ctr">
          <a:solidFill>
            <a:schemeClr val="accent2">
              <a:hueOff val="2746340"/>
              <a:satOff val="-48808"/>
              <a:lumOff val="15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21920" rIns="213360" bIns="12192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Non-functional</a:t>
          </a:r>
        </a:p>
      </dsp:txBody>
      <dsp:txXfrm>
        <a:off x="5358209" y="30855"/>
        <a:ext cx="4700141" cy="864000"/>
      </dsp:txXfrm>
    </dsp:sp>
    <dsp:sp modelId="{2B3229C8-A16B-4C17-B36E-91005A698C59}">
      <dsp:nvSpPr>
        <dsp:cNvPr id="0" name=""/>
        <dsp:cNvSpPr/>
      </dsp:nvSpPr>
      <dsp:spPr>
        <a:xfrm>
          <a:off x="5358209" y="894856"/>
          <a:ext cx="4700141" cy="2799900"/>
        </a:xfrm>
        <a:prstGeom prst="rect">
          <a:avLst/>
        </a:prstGeom>
        <a:solidFill>
          <a:schemeClr val="accent2">
            <a:tint val="40000"/>
            <a:alpha val="90000"/>
            <a:hueOff val="3277117"/>
            <a:satOff val="-42615"/>
            <a:lumOff val="-134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3277117"/>
              <a:satOff val="-42615"/>
              <a:lumOff val="-13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213360" bIns="2400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UI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Stability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Usability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Security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000" kern="1200" dirty="0"/>
            <a:t>Performance</a:t>
          </a:r>
        </a:p>
      </dsp:txBody>
      <dsp:txXfrm>
        <a:off x="5358209" y="894856"/>
        <a:ext cx="4700141" cy="27999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9819C-5EF4-4761-A5EC-62FC157729BC}">
      <dsp:nvSpPr>
        <dsp:cNvPr id="0" name=""/>
        <dsp:cNvSpPr/>
      </dsp:nvSpPr>
      <dsp:spPr>
        <a:xfrm>
          <a:off x="0" y="321731"/>
          <a:ext cx="10058399" cy="93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0644" tIns="333248" rIns="78064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Often manual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You know nothing about the system or how it works – front end only</a:t>
          </a:r>
        </a:p>
      </dsp:txBody>
      <dsp:txXfrm>
        <a:off x="0" y="321731"/>
        <a:ext cx="10058399" cy="932400"/>
      </dsp:txXfrm>
    </dsp:sp>
    <dsp:sp modelId="{75AF631D-8D87-456E-82C9-A87BF8FBE22A}">
      <dsp:nvSpPr>
        <dsp:cNvPr id="0" name=""/>
        <dsp:cNvSpPr/>
      </dsp:nvSpPr>
      <dsp:spPr>
        <a:xfrm>
          <a:off x="502920" y="85571"/>
          <a:ext cx="7040880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Black box</a:t>
          </a:r>
        </a:p>
      </dsp:txBody>
      <dsp:txXfrm>
        <a:off x="525977" y="108628"/>
        <a:ext cx="6994766" cy="426206"/>
      </dsp:txXfrm>
    </dsp:sp>
    <dsp:sp modelId="{5F699648-62AE-4CFA-B72F-200CE79F0B6D}">
      <dsp:nvSpPr>
        <dsp:cNvPr id="0" name=""/>
        <dsp:cNvSpPr/>
      </dsp:nvSpPr>
      <dsp:spPr>
        <a:xfrm>
          <a:off x="0" y="1576691"/>
          <a:ext cx="10058399" cy="93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0644" tIns="333248" rIns="78064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Integration testing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Test using some database knowledge but not calling functions directly</a:t>
          </a:r>
        </a:p>
      </dsp:txBody>
      <dsp:txXfrm>
        <a:off x="0" y="1576691"/>
        <a:ext cx="10058399" cy="932400"/>
      </dsp:txXfrm>
    </dsp:sp>
    <dsp:sp modelId="{2477C5BF-2AC9-41D7-8C26-2CDB3B01BE36}">
      <dsp:nvSpPr>
        <dsp:cNvPr id="0" name=""/>
        <dsp:cNvSpPr/>
      </dsp:nvSpPr>
      <dsp:spPr>
        <a:xfrm>
          <a:off x="502920" y="1340531"/>
          <a:ext cx="7040880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Grey Box</a:t>
          </a:r>
        </a:p>
      </dsp:txBody>
      <dsp:txXfrm>
        <a:off x="525977" y="1363588"/>
        <a:ext cx="6994766" cy="426206"/>
      </dsp:txXfrm>
    </dsp:sp>
    <dsp:sp modelId="{C029FC37-CEFB-4BA2-8C37-58157DE3BEF5}">
      <dsp:nvSpPr>
        <dsp:cNvPr id="0" name=""/>
        <dsp:cNvSpPr/>
      </dsp:nvSpPr>
      <dsp:spPr>
        <a:xfrm>
          <a:off x="0" y="2831652"/>
          <a:ext cx="10058399" cy="93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0644" tIns="333248" rIns="780644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Unit testing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Full visibility into how the code works</a:t>
          </a:r>
        </a:p>
      </dsp:txBody>
      <dsp:txXfrm>
        <a:off x="0" y="2831652"/>
        <a:ext cx="10058399" cy="932400"/>
      </dsp:txXfrm>
    </dsp:sp>
    <dsp:sp modelId="{C5350B88-06CF-4D36-B0D5-CA51DFB86D7A}">
      <dsp:nvSpPr>
        <dsp:cNvPr id="0" name=""/>
        <dsp:cNvSpPr/>
      </dsp:nvSpPr>
      <dsp:spPr>
        <a:xfrm>
          <a:off x="502920" y="2595491"/>
          <a:ext cx="7040880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129" tIns="0" rIns="26612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White Box</a:t>
          </a:r>
        </a:p>
      </dsp:txBody>
      <dsp:txXfrm>
        <a:off x="525977" y="2618548"/>
        <a:ext cx="6994766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g>
</file>

<file path=ppt/media/image12.jpeg>
</file>

<file path=ppt/media/image13.png>
</file>

<file path=ppt/media/image14.jpg>
</file>

<file path=ppt/media/image15.jpeg>
</file>

<file path=ppt/media/image16.pn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1/11/2024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clocked this presentation as being SUPER SHORT. So if you have questions along the way, ask!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a video for you to illustrate this! If you’ve seen it before, try not to spoil it for anyone.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3072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for improving this talk: Better transitions needed. More testing types. What to test where/when/why (testing pyramid, </a:t>
            </a:r>
            <a:r>
              <a:rPr lang="en-US" i="1" dirty="0"/>
              <a:t>sigh</a:t>
            </a:r>
            <a:r>
              <a:rPr lang="en-US" i="0" dirty="0"/>
              <a:t>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608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said, before we get started, I want to show you my favorite QA meme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29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talk about what makes a good test next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358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skip anything, and always have some expected result – when reporting a bug put in both what you expected and what you got – this can help developers debug. Next slide: Gherkin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594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slide: Communication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203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QA is the headlights of a project – but only if everyone else knows what is going on. Document your testing. Write good tests.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218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I get started with concepts of testing let me give you the obligatory warning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407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There’s a bunch of ways to break up testing categories, this one is super common. – not all types of testing by any means but some examples. In my experience, functional testing is 80% of what businesses are concerned about and what QA is concerned about day-to-day.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050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wasn’t on the previous page! It’s kind of its own bit of trivia that can help you describe a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56DE3-4E01-4AFD-AD42-42312842ED8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235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9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rabbit-hole?utm_source=unsplash&amp;utm_medium=referral&amp;utm_content=creditCopyText" TargetMode="External"/><Relationship Id="rId4" Type="http://schemas.openxmlformats.org/officeDocument/2006/relationships/hyperlink" Target="https://unsplash.com/@sincerelymedia?utm_source=unsplash&amp;utm_medium=referral&amp;utm_content=creditCopyTe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/>
              <a:t>Testing mayhem</a:t>
            </a:r>
            <a:endParaRPr lang="en-US" sz="6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128940"/>
            <a:ext cx="8652788" cy="101032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On the basic side </a:t>
            </a:r>
          </a:p>
          <a:p>
            <a:pPr>
              <a:spcAft>
                <a:spcPts val="600"/>
              </a:spcAft>
            </a:pPr>
            <a:r>
              <a:rPr lang="en-US" sz="1400" dirty="0"/>
              <a:t>Jeanette Kalb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FBC3A-BE33-4322-9EFE-7C8622ECC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Testing Pyramid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5BC2A1E-96A8-2525-8A34-548838B66F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0037140"/>
              </p:ext>
            </p:extLst>
          </p:nvPr>
        </p:nvGraphicFramePr>
        <p:xfrm>
          <a:off x="685800" y="609600"/>
          <a:ext cx="68580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A17409-36BC-F39E-AC4C-596DC04ABDE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is the “ideal</a:t>
            </a:r>
            <a:r>
              <a:rPr lang="en-US"/>
              <a:t>” but it’s very rare</a:t>
            </a:r>
            <a:endParaRPr lang="en-US" dirty="0"/>
          </a:p>
          <a:p>
            <a:r>
              <a:rPr lang="en-US" dirty="0"/>
              <a:t>Much more common to find it inverted</a:t>
            </a:r>
          </a:p>
          <a:p>
            <a:r>
              <a:rPr lang="en-US" dirty="0"/>
              <a:t>Or one section is grossly ballooned out of shape (usually either UI tests or manual testing) </a:t>
            </a:r>
          </a:p>
        </p:txBody>
      </p:sp>
    </p:spTree>
    <p:extLst>
      <p:ext uri="{BB962C8B-B14F-4D97-AF65-F5344CB8AC3E}">
        <p14:creationId xmlns:p14="http://schemas.microsoft.com/office/powerpoint/2010/main" val="1681224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47D135-7210-40BF-915E-5DB283C4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Types of Testing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6966DB03-979D-8D75-EFC4-F8A679C55C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8296490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63F8ACC-BCF0-43CE-AA40-BC3CDED33212}"/>
              </a:ext>
            </a:extLst>
          </p:cNvPr>
          <p:cNvSpPr txBox="1"/>
          <p:nvPr/>
        </p:nvSpPr>
        <p:spPr>
          <a:xfrm>
            <a:off x="8845504" y="6047970"/>
            <a:ext cx="3221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…and more</a:t>
            </a:r>
          </a:p>
        </p:txBody>
      </p:sp>
    </p:spTree>
    <p:extLst>
      <p:ext uri="{BB962C8B-B14F-4D97-AF65-F5344CB8AC3E}">
        <p14:creationId xmlns:p14="http://schemas.microsoft.com/office/powerpoint/2010/main" val="947486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1BBBD-AB45-4180-89EC-2F99AEF8B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testing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D45372B-C810-5CD6-037E-15910DAB58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5204955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5543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F242A2FF-4EBC-E156-DF46-187AD04ECE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778" b="-1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81B264-415B-BF4D-C5E0-4C2317D46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>
            <a:normAutofit/>
          </a:bodyPr>
          <a:lstStyle/>
          <a:p>
            <a:r>
              <a:rPr lang="en-US" sz="6000" dirty="0"/>
              <a:t>Unit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5F778-5605-87FB-05B4-62A2C2AC8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082" y="2103120"/>
            <a:ext cx="4472922" cy="3931920"/>
          </a:xfrm>
        </p:spPr>
        <p:txBody>
          <a:bodyPr>
            <a:normAutofit/>
          </a:bodyPr>
          <a:lstStyle/>
          <a:p>
            <a:r>
              <a:rPr lang="en-US" sz="2800" dirty="0"/>
              <a:t>Writing a test of a unit of code</a:t>
            </a:r>
          </a:p>
          <a:p>
            <a:r>
              <a:rPr lang="en-US" sz="2800" dirty="0"/>
              <a:t>Your developers </a:t>
            </a:r>
            <a:r>
              <a:rPr lang="en-US" sz="2800" i="1" dirty="0"/>
              <a:t>probably </a:t>
            </a:r>
            <a:r>
              <a:rPr lang="en-US" sz="2800" dirty="0"/>
              <a:t>know how to do this</a:t>
            </a:r>
          </a:p>
          <a:p>
            <a:r>
              <a:rPr lang="en-US" sz="2800" dirty="0"/>
              <a:t>They don’t want to do it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2209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A4225-236D-044E-96AE-9F0A28DA9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UI testing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A33A8D6-48EB-947C-E129-3757A1959EE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56107022"/>
              </p:ext>
            </p:extLst>
          </p:nvPr>
        </p:nvGraphicFramePr>
        <p:xfrm>
          <a:off x="551690" y="2103438"/>
          <a:ext cx="5179186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9186">
                  <a:extLst>
                    <a:ext uri="{9D8B030D-6E8A-4147-A177-3AD203B41FA5}">
                      <a16:colId xmlns:a16="http://schemas.microsoft.com/office/drawing/2014/main" val="95323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Manual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35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Check if UI on page follows requirements or standards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409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Time-consuming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553882"/>
                  </a:ext>
                </a:extLst>
              </a:tr>
            </a:tbl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11FC128-FA8C-9252-7032-39171CC6A34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13108029"/>
              </p:ext>
            </p:extLst>
          </p:nvPr>
        </p:nvGraphicFramePr>
        <p:xfrm>
          <a:off x="5833872" y="2103438"/>
          <a:ext cx="5806439" cy="3261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6439">
                  <a:extLst>
                    <a:ext uri="{9D8B030D-6E8A-4147-A177-3AD203B41FA5}">
                      <a16:colId xmlns:a16="http://schemas.microsoft.com/office/drawing/2014/main" val="3643505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Automated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999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Follows a path and clicks objects in the UI, often for end-to-end testing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166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Does not check anything you don’t tell it 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4977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0437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F8C594-EB83-4CDB-B122-F77D3BEDE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>
            <a:normAutofit/>
          </a:bodyPr>
          <a:lstStyle/>
          <a:p>
            <a:pPr algn="r"/>
            <a:r>
              <a:rPr lang="en-US" sz="4400" dirty="0">
                <a:solidFill>
                  <a:srgbClr val="FFFFFF"/>
                </a:solidFill>
              </a:rPr>
              <a:t>Exploratory Testing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A31DC-1886-49B3-8D38-E1D34EE81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Format: Test &lt;feature&gt; with &lt;tool&gt; </a:t>
            </a:r>
          </a:p>
          <a:p>
            <a:r>
              <a:rPr lang="en-US" sz="2800" dirty="0">
                <a:solidFill>
                  <a:srgbClr val="FFFFFF"/>
                </a:solidFill>
              </a:rPr>
              <a:t>Be prepared to dig into unexpected results or side issues</a:t>
            </a:r>
          </a:p>
          <a:p>
            <a:r>
              <a:rPr lang="en-US" sz="2800" dirty="0">
                <a:solidFill>
                  <a:srgbClr val="FFFFFF"/>
                </a:solidFill>
              </a:rPr>
              <a:t>Usually involves learning about the product while testing it</a:t>
            </a:r>
          </a:p>
          <a:p>
            <a:r>
              <a:rPr lang="en-US" sz="2800" dirty="0">
                <a:solidFill>
                  <a:srgbClr val="FFFFFF"/>
                </a:solidFill>
              </a:rPr>
              <a:t>Notes can create more formal test cases later</a:t>
            </a:r>
          </a:p>
        </p:txBody>
      </p:sp>
    </p:spTree>
    <p:extLst>
      <p:ext uri="{BB962C8B-B14F-4D97-AF65-F5344CB8AC3E}">
        <p14:creationId xmlns:p14="http://schemas.microsoft.com/office/powerpoint/2010/main" val="766619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044E9-C867-4039-A908-B31777049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TFL Viral - Awareness Test -Moonwalking Bear-">
            <a:hlinkClick r:id="" action="ppaction://media"/>
            <a:extLst>
              <a:ext uri="{FF2B5EF4-FFF2-40B4-BE49-F238E27FC236}">
                <a16:creationId xmlns:a16="http://schemas.microsoft.com/office/drawing/2014/main" id="{6757A8D1-ED84-431D-98A3-97AF35EFB8A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689" cy="6858000"/>
          </a:xfrm>
        </p:spPr>
      </p:pic>
    </p:spTree>
    <p:extLst>
      <p:ext uri="{BB962C8B-B14F-4D97-AF65-F5344CB8AC3E}">
        <p14:creationId xmlns:p14="http://schemas.microsoft.com/office/powerpoint/2010/main" val="2490349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F82A8-54DD-4146-BE4B-3A4E6E1789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How-to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4CF06A-01C8-4DF9-A972-19F9B7F4A0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Common development types and what sort of testing to do</a:t>
            </a:r>
          </a:p>
        </p:txBody>
      </p:sp>
    </p:spTree>
    <p:extLst>
      <p:ext uri="{BB962C8B-B14F-4D97-AF65-F5344CB8AC3E}">
        <p14:creationId xmlns:p14="http://schemas.microsoft.com/office/powerpoint/2010/main" val="3082621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17172-3566-4E4D-9B25-F3CBEE3C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Typo or visual fix on a page/screen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AED1F-A82A-4378-8BA9-CC9427F43D6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Easiest one by far</a:t>
            </a:r>
          </a:p>
          <a:p>
            <a:r>
              <a:rPr lang="en-US" sz="2400" dirty="0"/>
              <a:t>Maybe interact with elements near it/run whatever process it is part of</a:t>
            </a:r>
          </a:p>
        </p:txBody>
      </p:sp>
      <p:pic>
        <p:nvPicPr>
          <p:cNvPr id="6" name="Content Placeholder 5" descr="Top view of emergency medical kit on a dark wood">
            <a:extLst>
              <a:ext uri="{FF2B5EF4-FFF2-40B4-BE49-F238E27FC236}">
                <a16:creationId xmlns:a16="http://schemas.microsoft.com/office/drawing/2014/main" id="{B966231C-AE36-42F9-8835-5D912E215E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1125" y="2422790"/>
            <a:ext cx="4664075" cy="3109383"/>
          </a:xfrm>
        </p:spPr>
      </p:pic>
    </p:spTree>
    <p:extLst>
      <p:ext uri="{BB962C8B-B14F-4D97-AF65-F5344CB8AC3E}">
        <p14:creationId xmlns:p14="http://schemas.microsoft.com/office/powerpoint/2010/main" val="1727662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Machine gears">
            <a:extLst>
              <a:ext uri="{FF2B5EF4-FFF2-40B4-BE49-F238E27FC236}">
                <a16:creationId xmlns:a16="http://schemas.microsoft.com/office/drawing/2014/main" id="{1ED95778-8774-4356-B05D-B461D87266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6388" r="21390" b="-1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217172-3566-4E4D-9B25-F3CBEE3C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564" y="642594"/>
            <a:ext cx="472600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Bug fix in 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AED1F-A82A-4378-8BA9-CC9427F43D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Test process step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Test step before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Test step after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Test finishing the process</a:t>
            </a:r>
          </a:p>
        </p:txBody>
      </p:sp>
    </p:spTree>
    <p:extLst>
      <p:ext uri="{BB962C8B-B14F-4D97-AF65-F5344CB8AC3E}">
        <p14:creationId xmlns:p14="http://schemas.microsoft.com/office/powerpoint/2010/main" val="3169674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9B920-63FE-474E-9473-A9411C7AE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389B8-E9F1-41AC-AB79-456407C68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</a:t>
            </a:r>
          </a:p>
          <a:p>
            <a:r>
              <a:rPr lang="en-US" sz="3600" dirty="0"/>
              <a:t>What even is testing</a:t>
            </a:r>
          </a:p>
          <a:p>
            <a:r>
              <a:rPr lang="en-US" sz="3600" dirty="0"/>
              <a:t>Some testing types</a:t>
            </a:r>
          </a:p>
          <a:p>
            <a:r>
              <a:rPr lang="en-US" sz="3600" dirty="0"/>
              <a:t>Basic how-to for testing</a:t>
            </a:r>
          </a:p>
        </p:txBody>
      </p:sp>
      <p:pic>
        <p:nvPicPr>
          <p:cNvPr id="5" name="Picture 4" descr="A picture containing black, white, night, dark&#10;&#10;Description automatically generated">
            <a:extLst>
              <a:ext uri="{FF2B5EF4-FFF2-40B4-BE49-F238E27FC236}">
                <a16:creationId xmlns:a16="http://schemas.microsoft.com/office/drawing/2014/main" id="{B1D1172C-3C6A-4B74-8EBC-B6E6FB194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4075" y="2249504"/>
            <a:ext cx="2358992" cy="235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8004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Spreadsheet and calculator">
            <a:extLst>
              <a:ext uri="{FF2B5EF4-FFF2-40B4-BE49-F238E27FC236}">
                <a16:creationId xmlns:a16="http://schemas.microsoft.com/office/drawing/2014/main" id="{D424D774-130E-4507-B444-BE5FF50717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7155" r="9091" b="6236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217172-3566-4E4D-9B25-F3CBEE3C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43" y="727626"/>
            <a:ext cx="4750858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Code Conversion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AED1F-A82A-4378-8BA9-CC9427F43D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4043" y="2538920"/>
            <a:ext cx="4602152" cy="348006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Depends some on process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Run new code alongside old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Map input/output with spreadsheet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060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Yellow and orange electric plug">
            <a:extLst>
              <a:ext uri="{FF2B5EF4-FFF2-40B4-BE49-F238E27FC236}">
                <a16:creationId xmlns:a16="http://schemas.microsoft.com/office/drawing/2014/main" id="{11DB05B4-B9A4-44C2-A525-9932ED0F24F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3140" r="24638" b="-1"/>
          <a:stretch/>
        </p:blipFill>
        <p:spPr>
          <a:xfrm>
            <a:off x="0" y="-17857"/>
            <a:ext cx="6392647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106E1-1DE0-437E-9EEB-5F46652EF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3218" y="594469"/>
            <a:ext cx="5159969" cy="13716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dirty="0"/>
              <a:t>Updating External Code (libraries, plugins)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6DBF2-E41D-47C9-B915-CBA24DA221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64082" y="2103120"/>
            <a:ext cx="4472922" cy="393192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Similar to code conversion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Can be as simple as “does affected process still work”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Can introduce complex issues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May be tested but still needs to be tested in your application</a:t>
            </a:r>
          </a:p>
        </p:txBody>
      </p:sp>
    </p:spTree>
    <p:extLst>
      <p:ext uri="{BB962C8B-B14F-4D97-AF65-F5344CB8AC3E}">
        <p14:creationId xmlns:p14="http://schemas.microsoft.com/office/powerpoint/2010/main" val="1983092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4D18A-FA3F-4FF9-8B66-D2A761D02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Development Work including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14661-E03B-4712-93CC-D68E4468562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Check against mockups/UI standards</a:t>
            </a:r>
          </a:p>
          <a:p>
            <a:r>
              <a:rPr lang="en-US" sz="2400" dirty="0"/>
              <a:t>Push all the buttons</a:t>
            </a:r>
          </a:p>
          <a:p>
            <a:r>
              <a:rPr lang="en-US" sz="2400" dirty="0"/>
              <a:t>Check form data for required fields</a:t>
            </a:r>
          </a:p>
          <a:p>
            <a:r>
              <a:rPr lang="en-US" sz="2400" dirty="0"/>
              <a:t>Fill in minimal data</a:t>
            </a:r>
          </a:p>
          <a:p>
            <a:r>
              <a:rPr lang="en-US" sz="2400" dirty="0"/>
              <a:t>Fill in all the data</a:t>
            </a:r>
          </a:p>
          <a:p>
            <a:endParaRPr lang="en-US" sz="2400" dirty="0"/>
          </a:p>
        </p:txBody>
      </p:sp>
      <p:pic>
        <p:nvPicPr>
          <p:cNvPr id="6" name="Content Placeholder 5" descr="Man working on computer">
            <a:extLst>
              <a:ext uri="{FF2B5EF4-FFF2-40B4-BE49-F238E27FC236}">
                <a16:creationId xmlns:a16="http://schemas.microsoft.com/office/drawing/2014/main" id="{6C3F5B88-8565-4487-8219-CA7C233DDEC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61125" y="2422790"/>
            <a:ext cx="4664075" cy="3109383"/>
          </a:xfrm>
        </p:spPr>
      </p:pic>
    </p:spTree>
    <p:extLst>
      <p:ext uri="{BB962C8B-B14F-4D97-AF65-F5344CB8AC3E}">
        <p14:creationId xmlns:p14="http://schemas.microsoft.com/office/powerpoint/2010/main" val="7587773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A67B8D-8AB5-6D14-92D4-1488D4FCE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Regression Planning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3A0446-977E-1F83-7930-399BB078C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 of formal release planning</a:t>
            </a:r>
          </a:p>
          <a:p>
            <a:r>
              <a:rPr lang="en-US" sz="3600" dirty="0"/>
              <a:t>Ideally every release: run </a:t>
            </a:r>
            <a:r>
              <a:rPr lang="en-US" sz="3600" b="1" dirty="0"/>
              <a:t>all</a:t>
            </a:r>
            <a:r>
              <a:rPr lang="en-US" sz="3600" dirty="0"/>
              <a:t> the tests</a:t>
            </a:r>
          </a:p>
          <a:p>
            <a:r>
              <a:rPr lang="en-US" sz="3600" dirty="0"/>
              <a:t>Real world: pick tests around changed and new features, critical paths through application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672DEF-3204-0EAB-099B-FD66251EE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744" y="382822"/>
            <a:ext cx="3391892" cy="213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05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C8595-C5F0-5D4F-B72E-AC193146A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test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4320A-4261-0013-9391-60D19339587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Excel and any other spreadsheet</a:t>
            </a:r>
          </a:p>
          <a:p>
            <a:pPr lvl="1"/>
            <a:r>
              <a:rPr lang="en-US" dirty="0"/>
              <a:t>Pros: </a:t>
            </a:r>
          </a:p>
          <a:p>
            <a:pPr lvl="2"/>
            <a:r>
              <a:rPr lang="en-US" dirty="0"/>
              <a:t>Common</a:t>
            </a:r>
          </a:p>
          <a:p>
            <a:pPr lvl="2"/>
            <a:r>
              <a:rPr lang="en-US" dirty="0"/>
              <a:t>Easy to Use</a:t>
            </a:r>
          </a:p>
          <a:p>
            <a:pPr lvl="1"/>
            <a:r>
              <a:rPr lang="en-US" dirty="0"/>
              <a:t>Cons: </a:t>
            </a:r>
          </a:p>
          <a:p>
            <a:pPr lvl="2"/>
            <a:r>
              <a:rPr lang="en-US" dirty="0"/>
              <a:t>spreadsheets multiply</a:t>
            </a:r>
          </a:p>
          <a:p>
            <a:pPr lvl="2"/>
            <a:r>
              <a:rPr lang="en-US" dirty="0"/>
              <a:t>Which one were we actually working from?</a:t>
            </a:r>
          </a:p>
          <a:p>
            <a:pPr lvl="2"/>
            <a:r>
              <a:rPr lang="en-US" dirty="0"/>
              <a:t>Where did all this extra useless information come from?</a:t>
            </a:r>
          </a:p>
          <a:p>
            <a:pPr lvl="2"/>
            <a:r>
              <a:rPr lang="en-US" dirty="0"/>
              <a:t>Who is updating this?</a:t>
            </a:r>
          </a:p>
          <a:p>
            <a:pPr lvl="2"/>
            <a:r>
              <a:rPr lang="en-US" dirty="0"/>
              <a:t>No built in functionality for reporting progress</a:t>
            </a:r>
          </a:p>
          <a:p>
            <a:pPr lvl="2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94B21E-878A-F1D7-8544-36A332F276F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Dedicated test plan tools – Azure DevOps Test Manager, Xray, others:</a:t>
            </a:r>
          </a:p>
          <a:p>
            <a:pPr lvl="1"/>
            <a:r>
              <a:rPr lang="en-US" dirty="0"/>
              <a:t>Pros: </a:t>
            </a:r>
          </a:p>
          <a:p>
            <a:pPr lvl="2"/>
            <a:r>
              <a:rPr lang="en-US" dirty="0"/>
              <a:t>None of those Excel cons.</a:t>
            </a:r>
          </a:p>
          <a:p>
            <a:pPr lvl="2"/>
            <a:r>
              <a:rPr lang="en-US" dirty="0"/>
              <a:t>Easy reporting, copying of test plans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Cons:</a:t>
            </a:r>
          </a:p>
          <a:p>
            <a:pPr lvl="2"/>
            <a:r>
              <a:rPr lang="en-US" dirty="0"/>
              <a:t>It might not integrate with your current workflow</a:t>
            </a:r>
          </a:p>
          <a:p>
            <a:pPr lvl="2"/>
            <a:r>
              <a:rPr lang="en-US" dirty="0"/>
              <a:t>Less intuitive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22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DB01D4-76E5-4C71-8FF5-261C362577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A81A4D0-7AE0-49BA-B1DB-5115E01CA8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789330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EA525-A1F4-4995-A659-9E6557057C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B375FE-35F3-4AA2-97DB-8F92B67464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73164-E992-04CD-DC60-ECA831B5E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126" y="2130529"/>
            <a:ext cx="5927747" cy="320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75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FFB2A5-6088-42A0-9BB5-F2F23F7A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Why care about what QA is doing?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434C6975-02F3-6F76-D0A5-38F5926DA4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3544603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A picture containing box, container&#10;&#10;Description automatically generated">
            <a:extLst>
              <a:ext uri="{FF2B5EF4-FFF2-40B4-BE49-F238E27FC236}">
                <a16:creationId xmlns:a16="http://schemas.microsoft.com/office/drawing/2014/main" id="{0CC36AA4-9533-4D9A-B18B-36491788A3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7803" y="3229194"/>
            <a:ext cx="2476185" cy="314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14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B68B57AC-8588-0239-32A2-E8FF353249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699D10-5A31-4871-B879-7CA059BA4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en-US" sz="5400" b="1" dirty="0"/>
              <a:t>Why not let someone else test?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0B694-B962-4501-8EC3-40C2C4437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3849624"/>
          </a:xfrm>
        </p:spPr>
        <p:txBody>
          <a:bodyPr>
            <a:normAutofit/>
          </a:bodyPr>
          <a:lstStyle/>
          <a:p>
            <a:r>
              <a:rPr lang="en-US" sz="4000" dirty="0"/>
              <a:t>Testing is also documentation</a:t>
            </a:r>
          </a:p>
          <a:p>
            <a:r>
              <a:rPr lang="en-US" sz="4000" dirty="0"/>
              <a:t>Helps you understand your code better</a:t>
            </a:r>
          </a:p>
          <a:p>
            <a:r>
              <a:rPr lang="en-US" sz="4000" dirty="0"/>
              <a:t>Skip common mistakes</a:t>
            </a:r>
          </a:p>
          <a:p>
            <a:r>
              <a:rPr lang="en-US" sz="4000" dirty="0"/>
              <a:t>Clients hate finding bugs</a:t>
            </a:r>
          </a:p>
          <a:p>
            <a:endParaRPr lang="en-US" sz="4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642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Students in classroom seated individually at single tables, with bags on floor, reading and writing on paper sheets">
            <a:extLst>
              <a:ext uri="{FF2B5EF4-FFF2-40B4-BE49-F238E27FC236}">
                <a16:creationId xmlns:a16="http://schemas.microsoft.com/office/drawing/2014/main" id="{5E782418-7887-0EE2-BCDD-CED5FB26CF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52" r="9091" b="23339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A05FE-B18C-B3AC-A619-334F1F2CE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43" y="727626"/>
            <a:ext cx="4602152" cy="171822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6000" dirty="0"/>
              <a:t>Anatomy of a good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2FE89-FA62-1732-6C28-183F77D0C6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4043" y="2538920"/>
            <a:ext cx="4602152" cy="348006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Clear instructions of where to start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Click-by-click steps</a:t>
            </a:r>
          </a:p>
          <a:p>
            <a:pPr>
              <a:lnSpc>
                <a:spcPct val="100000"/>
              </a:lnSpc>
            </a:pPr>
            <a:r>
              <a:rPr lang="en-US" sz="3200" dirty="0"/>
              <a:t>Expected result is not “correct output” or “expected result”</a:t>
            </a:r>
          </a:p>
        </p:txBody>
      </p:sp>
    </p:spTree>
    <p:extLst>
      <p:ext uri="{BB962C8B-B14F-4D97-AF65-F5344CB8AC3E}">
        <p14:creationId xmlns:p14="http://schemas.microsoft.com/office/powerpoint/2010/main" val="2197805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up of hand that is feeding an elephant">
            <a:extLst>
              <a:ext uri="{FF2B5EF4-FFF2-40B4-BE49-F238E27FC236}">
                <a16:creationId xmlns:a16="http://schemas.microsoft.com/office/drawing/2014/main" id="{DAF176EB-4712-0B8F-D64B-66E66CB326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61" r="16811" b="-1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707ED99-B80C-BE67-05A9-79CFFB271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>
            <a:normAutofit/>
          </a:bodyPr>
          <a:lstStyle/>
          <a:p>
            <a:r>
              <a:rPr lang="en-US" sz="7200" dirty="0"/>
              <a:t>Gherkin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20AD7-4441-3090-3D15-5F1577C81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082" y="2103120"/>
            <a:ext cx="4472922" cy="3931920"/>
          </a:xfrm>
        </p:spPr>
        <p:txBody>
          <a:bodyPr>
            <a:normAutofit/>
          </a:bodyPr>
          <a:lstStyle/>
          <a:p>
            <a:r>
              <a:rPr lang="en-US" sz="4400" dirty="0"/>
              <a:t>Given</a:t>
            </a:r>
          </a:p>
          <a:p>
            <a:r>
              <a:rPr lang="en-US" sz="4400" dirty="0"/>
              <a:t>When</a:t>
            </a:r>
          </a:p>
          <a:p>
            <a:r>
              <a:rPr lang="en-US" sz="4400" dirty="0"/>
              <a:t>Then</a:t>
            </a:r>
          </a:p>
          <a:p>
            <a:r>
              <a:rPr lang="en-US" sz="4400" dirty="0"/>
              <a:t>And</a:t>
            </a:r>
          </a:p>
        </p:txBody>
      </p:sp>
    </p:spTree>
    <p:extLst>
      <p:ext uri="{BB962C8B-B14F-4D97-AF65-F5344CB8AC3E}">
        <p14:creationId xmlns:p14="http://schemas.microsoft.com/office/powerpoint/2010/main" val="1615554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192707B-B929-41A7-9B41-E959A1C68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197F7601-857D-4C81-AA9F-3D17DC43D9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710" b="993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97B805-7370-4CC4-A63D-1D3EA36E8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8276" y="237743"/>
            <a:ext cx="10058400" cy="1371600"/>
          </a:xfrm>
        </p:spPr>
        <p:txBody>
          <a:bodyPr>
            <a:normAutofit/>
          </a:bodyPr>
          <a:lstStyle/>
          <a:p>
            <a:r>
              <a:rPr lang="en-US" dirty="0"/>
              <a:t>What really matters in testing?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01C3D-9C07-49C5-B177-623668034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4144" y="2680636"/>
            <a:ext cx="4871987" cy="9480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/>
              <a:t>Communication</a:t>
            </a:r>
          </a:p>
          <a:p>
            <a:endParaRPr lang="en-US" sz="4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FB4235C-4505-46C7-AD8F-8769A197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84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group of white rabbits&#10;&#10;Description automatically generated with medium confidence">
            <a:extLst>
              <a:ext uri="{FF2B5EF4-FFF2-40B4-BE49-F238E27FC236}">
                <a16:creationId xmlns:a16="http://schemas.microsoft.com/office/drawing/2014/main" id="{C94BAA1C-AC7F-455B-9810-4141D1EF4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9243" b="6488"/>
          <a:stretch/>
        </p:blipFill>
        <p:spPr>
          <a:xfrm>
            <a:off x="-1" y="10"/>
            <a:ext cx="12192000" cy="6857988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80AE83-B4E0-414C-B6AB-F1566317B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14" y="240996"/>
            <a:ext cx="11439414" cy="8974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>
                <a:solidFill>
                  <a:schemeClr val="tx1"/>
                </a:solidFill>
              </a:rPr>
              <a:t>Caution: Rabbit Holes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45638A-74F4-42DB-AB68-6AEB300ACC7F}"/>
              </a:ext>
            </a:extLst>
          </p:cNvPr>
          <p:cNvSpPr txBox="1"/>
          <p:nvPr/>
        </p:nvSpPr>
        <p:spPr>
          <a:xfrm>
            <a:off x="8785782" y="6247672"/>
            <a:ext cx="287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Photo by </a:t>
            </a:r>
            <a:r>
              <a:rPr lang="en-US" sz="1200">
                <a:hlinkClick r:id="rId4"/>
              </a:rPr>
              <a:t>Sincerely Media</a:t>
            </a:r>
            <a:r>
              <a:rPr lang="en-US" sz="1200"/>
              <a:t> on </a:t>
            </a:r>
            <a:r>
              <a:rPr lang="en-US" sz="1200">
                <a:hlinkClick r:id="rId5"/>
              </a:rPr>
              <a:t>Unsplash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01992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{5376E781-F85E-42C9-AEF2-CBC09BC4AB8D}tf11531919_win32</Template>
  <TotalTime>20637</TotalTime>
  <Words>871</Words>
  <Application>Microsoft Office PowerPoint</Application>
  <PresentationFormat>Widescreen</PresentationFormat>
  <Paragraphs>150</Paragraphs>
  <Slides>25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Avenir Next LT Pro</vt:lpstr>
      <vt:lpstr>Avenir Next LT Pro Light</vt:lpstr>
      <vt:lpstr>Calibri</vt:lpstr>
      <vt:lpstr>Garamond</vt:lpstr>
      <vt:lpstr>SavonVTI</vt:lpstr>
      <vt:lpstr>Testing mayhem</vt:lpstr>
      <vt:lpstr>Overview</vt:lpstr>
      <vt:lpstr>Why</vt:lpstr>
      <vt:lpstr>Why care about what QA is doing?     </vt:lpstr>
      <vt:lpstr>Why not let someone else test? </vt:lpstr>
      <vt:lpstr>Anatomy of a good test</vt:lpstr>
      <vt:lpstr>Gherkin</vt:lpstr>
      <vt:lpstr>What really matters in testing?</vt:lpstr>
      <vt:lpstr>Caution: Rabbit Holes</vt:lpstr>
      <vt:lpstr>Testing Pyramid</vt:lpstr>
      <vt:lpstr>Types of Testing</vt:lpstr>
      <vt:lpstr>Box testing</vt:lpstr>
      <vt:lpstr>Unit testing</vt:lpstr>
      <vt:lpstr>UI testing</vt:lpstr>
      <vt:lpstr>Exploratory Testing </vt:lpstr>
      <vt:lpstr>PowerPoint Presentation</vt:lpstr>
      <vt:lpstr>How-to</vt:lpstr>
      <vt:lpstr>Typo or visual fix on a page/screen</vt:lpstr>
      <vt:lpstr>Bug fix in a process</vt:lpstr>
      <vt:lpstr>Code Conversion</vt:lpstr>
      <vt:lpstr>Updating External Code (libraries, plugins)</vt:lpstr>
      <vt:lpstr>New Development Work including UI</vt:lpstr>
      <vt:lpstr>Regression Planning</vt:lpstr>
      <vt:lpstr>Tools for test planning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mayhem</dc:title>
  <dc:creator>Jeanette Kalb</dc:creator>
  <cp:lastModifiedBy>Jeanette Kalb</cp:lastModifiedBy>
  <cp:revision>2</cp:revision>
  <dcterms:created xsi:type="dcterms:W3CDTF">2022-08-22T12:31:58Z</dcterms:created>
  <dcterms:modified xsi:type="dcterms:W3CDTF">2024-01-12T16:31:17Z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